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7"/>
  </p:notesMasterIdLst>
  <p:sldIdLst>
    <p:sldId id="259" r:id="rId2"/>
    <p:sldId id="258" r:id="rId3"/>
    <p:sldId id="257" r:id="rId4"/>
    <p:sldId id="260" r:id="rId5"/>
    <p:sldId id="261" r:id="rId6"/>
  </p:sldIdLst>
  <p:sldSz cx="9144000" cy="6858000" type="screen4x3"/>
  <p:notesSz cx="6858000" cy="9144000"/>
  <p:defaultTextStyle>
    <a:defPPr>
      <a:defRPr lang="fi-FI"/>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022" autoAdjust="0"/>
  </p:normalViewPr>
  <p:slideViewPr>
    <p:cSldViewPr>
      <p:cViewPr varScale="1">
        <p:scale>
          <a:sx n="87" d="100"/>
          <a:sy n="87" d="100"/>
        </p:scale>
        <p:origin x="-648"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defRPr sz="1200"/>
            </a:lvl1pPr>
          </a:lstStyle>
          <a:p>
            <a:pPr>
              <a:defRPr/>
            </a:pPr>
            <a:endParaRPr lang="fi-FI"/>
          </a:p>
        </p:txBody>
      </p:sp>
      <p:sp>
        <p:nvSpPr>
          <p:cNvPr id="717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fi-FI"/>
          </a:p>
        </p:txBody>
      </p:sp>
      <p:sp>
        <p:nvSpPr>
          <p:cNvPr id="13316" name="Rectangle 4"/>
          <p:cNvSpPr>
            <a:spLocks noGrp="1"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p>
            <a:pPr lvl="0"/>
            <a:r>
              <a:rPr lang="fi-FI" noProof="0" smtClean="0"/>
              <a:t>Muokkaa tekstin perustyylejä napsauttamalla</a:t>
            </a:r>
          </a:p>
          <a:p>
            <a:pPr lvl="1"/>
            <a:r>
              <a:rPr lang="fi-FI" noProof="0" smtClean="0"/>
              <a:t>toinen taso</a:t>
            </a:r>
          </a:p>
          <a:p>
            <a:pPr lvl="2"/>
            <a:r>
              <a:rPr lang="fi-FI" noProof="0" smtClean="0"/>
              <a:t>kolmas taso</a:t>
            </a:r>
          </a:p>
          <a:p>
            <a:pPr lvl="3"/>
            <a:r>
              <a:rPr lang="fi-FI" noProof="0" smtClean="0"/>
              <a:t>neljäs taso</a:t>
            </a:r>
          </a:p>
          <a:p>
            <a:pPr lvl="4"/>
            <a:r>
              <a:rPr lang="fi-FI" noProof="0" smtClean="0"/>
              <a:t>viides taso</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defRPr sz="1200"/>
            </a:lvl1pPr>
          </a:lstStyle>
          <a:p>
            <a:pPr>
              <a:defRPr/>
            </a:pPr>
            <a:endParaRPr lang="fi-FI"/>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r">
              <a:defRPr sz="1200"/>
            </a:lvl1pPr>
          </a:lstStyle>
          <a:p>
            <a:pPr>
              <a:defRPr/>
            </a:pPr>
            <a:fld id="{CB866905-E923-463B-8AE0-6263581F6B10}" type="slidenum">
              <a:rPr lang="fi-FI"/>
              <a:pPr>
                <a:defRPr/>
              </a:pPr>
              <a:t>‹#›</a:t>
            </a:fld>
            <a:endParaRPr lang="fi-FI"/>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rrowheads="1" noTextEdit="1"/>
          </p:cNvSpPr>
          <p:nvPr>
            <p:ph type="sldImg"/>
          </p:nvPr>
        </p:nvSpPr>
        <p:spPr>
          <a:ln/>
        </p:spPr>
      </p:sp>
      <p:sp>
        <p:nvSpPr>
          <p:cNvPr id="22531" name="Rectangle 3"/>
          <p:cNvSpPr>
            <a:spLocks noGrp="1" noChangeArrowheads="1"/>
          </p:cNvSpPr>
          <p:nvPr>
            <p:ph type="body" idx="1"/>
          </p:nvPr>
        </p:nvSpPr>
        <p:spPr>
          <a:noFill/>
        </p:spPr>
        <p:txBody>
          <a:bodyPr/>
          <a:lstStyle/>
          <a:p>
            <a:r>
              <a:rPr lang="fi-FI" smtClean="0"/>
              <a:t>Maapallolla on neljä lämpövyöhykettä: kuuma, lämmin, lauhkea ja kylmä vyöhyke. </a:t>
            </a:r>
          </a:p>
          <a:p>
            <a:endParaRPr lang="fi-FI"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miter lim="800000"/>
            <a:headEnd/>
            <a:tailEnd/>
          </a:ln>
        </p:spPr>
        <p:txBody>
          <a:bodyPr/>
          <a:lstStyle/>
          <a:p>
            <a:fld id="{631E039E-6DA5-4A9E-B6DB-47314DBD7EE7}" type="slidenum">
              <a:rPr lang="fi-FI" smtClean="0"/>
              <a:pPr/>
              <a:t>2</a:t>
            </a:fld>
            <a:endParaRPr lang="fi-FI" smtClean="0"/>
          </a:p>
        </p:txBody>
      </p:sp>
      <p:sp>
        <p:nvSpPr>
          <p:cNvPr id="16386" name="Rectangle 2"/>
          <p:cNvSpPr>
            <a:spLocks noGrp="1" noRot="1" noChangeArrowheads="1" noTextEdit="1"/>
          </p:cNvSpPr>
          <p:nvPr>
            <p:ph type="sldImg"/>
          </p:nvPr>
        </p:nvSpPr>
        <p:spPr>
          <a:ln/>
        </p:spPr>
      </p:sp>
      <p:sp>
        <p:nvSpPr>
          <p:cNvPr id="16387" name="Rectangle 3"/>
          <p:cNvSpPr>
            <a:spLocks noGrp="1" noChangeArrowheads="1"/>
          </p:cNvSpPr>
          <p:nvPr>
            <p:ph type="body" idx="1"/>
          </p:nvPr>
        </p:nvSpPr>
        <p:spPr>
          <a:noFill/>
        </p:spPr>
        <p:txBody>
          <a:bodyPr/>
          <a:lstStyle/>
          <a:p>
            <a:pPr eaLnBrk="1" hangingPunct="1"/>
            <a:r>
              <a:rPr lang="fi-FI" smtClean="0"/>
              <a:t>Lontoo ja Moskova sijaitsevat lähes yhtä kaukana päiväntasaajalta (sama leveyspiiri) eikä Moskova ole kovin paljoa Lontoota korkeammalla merenpinnasta. Erot ilmastoissa johtuvatkin meren läheisyydestä:</a:t>
            </a:r>
          </a:p>
          <a:p>
            <a:pPr eaLnBrk="1" hangingPunct="1"/>
            <a:r>
              <a:rPr lang="fi-FI" smtClean="0"/>
              <a:t> - Lontoo on Brittein saarilla, joita meret ympäröivät. Kesällä mereltä tulee viileämpää ilmaa. Talvella meri vapauttaa kesällä sinne vapautunutta lämpöä, eikä Lontoon talvi ole niin kylmä kuin Moskovassa. Lontoossa voi jopa talojen vesiputkia kulkea talojen ulkoseiniä pitkin. Moskovassa tämä olisi mahdotonta, sillä putket jäätyisivät talvisin.</a:t>
            </a:r>
          </a:p>
          <a:p>
            <a:pPr eaLnBrk="1" hangingPunct="1"/>
            <a:endParaRPr lang="fi-FI"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miter lim="800000"/>
            <a:headEnd/>
            <a:tailEnd/>
          </a:ln>
        </p:spPr>
        <p:txBody>
          <a:bodyPr/>
          <a:lstStyle/>
          <a:p>
            <a:fld id="{A1397E41-C566-4551-B5B7-2FDD8F2C4C0E}" type="slidenum">
              <a:rPr lang="fi-FI" smtClean="0"/>
              <a:pPr/>
              <a:t>3</a:t>
            </a:fld>
            <a:endParaRPr lang="fi-FI" smtClean="0"/>
          </a:p>
        </p:txBody>
      </p:sp>
      <p:sp>
        <p:nvSpPr>
          <p:cNvPr id="18434" name="Rectangle 2"/>
          <p:cNvSpPr>
            <a:spLocks noGrp="1" noRot="1" noChangeArrowheads="1" noTextEdit="1"/>
          </p:cNvSpPr>
          <p:nvPr>
            <p:ph type="sldImg"/>
          </p:nvPr>
        </p:nvSpPr>
        <p:spPr>
          <a:ln/>
        </p:spPr>
      </p:sp>
      <p:sp>
        <p:nvSpPr>
          <p:cNvPr id="18435" name="Rectangle 3"/>
          <p:cNvSpPr>
            <a:spLocks noGrp="1" noChangeArrowheads="1"/>
          </p:cNvSpPr>
          <p:nvPr>
            <p:ph type="body" idx="1"/>
          </p:nvPr>
        </p:nvSpPr>
        <p:spPr>
          <a:noFill/>
        </p:spPr>
        <p:txBody>
          <a:bodyPr/>
          <a:lstStyle/>
          <a:p>
            <a:pPr eaLnBrk="1" hangingPunct="1"/>
            <a:r>
              <a:rPr lang="fi-FI" smtClean="0"/>
              <a:t>Suomessa talvi ei  kylmä, sateita saadaan enemmän kuin Venäjällä mutta vähemmän kuin Britanniassa. Joinakin vuosina mannerilmasto vaikuttaa enemmän ( kuuma kesä tai kylmä talvi), ja joinakin vuosina meri-ilmasto vaikuttaa pitkään (sateita päivästä toiseen!)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miter lim="800000"/>
            <a:headEnd/>
            <a:tailEnd/>
          </a:ln>
        </p:spPr>
        <p:txBody>
          <a:bodyPr/>
          <a:lstStyle/>
          <a:p>
            <a:fld id="{DEF5BB04-6F0E-4F10-9A80-F0170C3FB6EC}" type="slidenum">
              <a:rPr lang="fi-FI" smtClean="0"/>
              <a:pPr/>
              <a:t>4</a:t>
            </a:fld>
            <a:endParaRPr lang="fi-FI" smtClean="0"/>
          </a:p>
        </p:txBody>
      </p:sp>
      <p:sp>
        <p:nvSpPr>
          <p:cNvPr id="20482" name="Rectangle 2"/>
          <p:cNvSpPr>
            <a:spLocks noGrp="1" noRot="1" noChangeArrowheads="1" noTextEdit="1"/>
          </p:cNvSpPr>
          <p:nvPr>
            <p:ph type="sldImg"/>
          </p:nvPr>
        </p:nvSpPr>
        <p:spPr>
          <a:ln/>
        </p:spPr>
      </p:sp>
      <p:sp>
        <p:nvSpPr>
          <p:cNvPr id="20483" name="Rectangle 3"/>
          <p:cNvSpPr>
            <a:spLocks noGrp="1" noChangeArrowheads="1"/>
          </p:cNvSpPr>
          <p:nvPr>
            <p:ph type="body" idx="1"/>
          </p:nvPr>
        </p:nvSpPr>
        <p:spPr>
          <a:noFill/>
        </p:spPr>
        <p:txBody>
          <a:bodyPr/>
          <a:lstStyle/>
          <a:p>
            <a:pPr eaLnBrk="1" hangingPunct="1"/>
            <a:r>
              <a:rPr lang="fi-FI" smtClean="0"/>
              <a:t>Talvisateiden eli välimeren ilmastoa on mm. Kaliforniassa, Etelä-Afrikassa ja Australiassa sekä Keski-Chilessä Etelä-Amerikassa.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i-FI"/>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i-FI"/>
          </a:p>
        </p:txBody>
      </p:sp>
      <p:sp>
        <p:nvSpPr>
          <p:cNvPr id="4" name="Date Placeholder 3"/>
          <p:cNvSpPr>
            <a:spLocks noGrp="1"/>
          </p:cNvSpPr>
          <p:nvPr>
            <p:ph type="dt" sz="half" idx="10"/>
          </p:nvPr>
        </p:nvSpPr>
        <p:spPr/>
        <p:txBody>
          <a:bodyPr/>
          <a:lstStyle>
            <a:lvl1pPr>
              <a:defRPr/>
            </a:lvl1pPr>
          </a:lstStyle>
          <a:p>
            <a:pPr>
              <a:defRPr/>
            </a:pPr>
            <a:endParaRPr lang="fi-FI"/>
          </a:p>
        </p:txBody>
      </p:sp>
      <p:sp>
        <p:nvSpPr>
          <p:cNvPr id="5" name="Footer Placeholder 4"/>
          <p:cNvSpPr>
            <a:spLocks noGrp="1"/>
          </p:cNvSpPr>
          <p:nvPr>
            <p:ph type="ftr" sz="quarter" idx="11"/>
          </p:nvPr>
        </p:nvSpPr>
        <p:spPr/>
        <p:txBody>
          <a:bodyPr/>
          <a:lstStyle>
            <a:lvl1pPr>
              <a:defRPr/>
            </a:lvl1pPr>
          </a:lstStyle>
          <a:p>
            <a:pPr>
              <a:defRPr/>
            </a:pPr>
            <a:endParaRPr lang="fi-FI"/>
          </a:p>
        </p:txBody>
      </p:sp>
      <p:sp>
        <p:nvSpPr>
          <p:cNvPr id="6" name="Slide Number Placeholder 5"/>
          <p:cNvSpPr>
            <a:spLocks noGrp="1"/>
          </p:cNvSpPr>
          <p:nvPr>
            <p:ph type="sldNum" sz="quarter" idx="12"/>
          </p:nvPr>
        </p:nvSpPr>
        <p:spPr/>
        <p:txBody>
          <a:bodyPr/>
          <a:lstStyle>
            <a:lvl1pPr>
              <a:defRPr/>
            </a:lvl1pPr>
          </a:lstStyle>
          <a:p>
            <a:pPr>
              <a:defRPr/>
            </a:pPr>
            <a:fld id="{8A842574-71A0-4CA4-B6C7-029B391F0AB2}" type="slidenum">
              <a:rPr lang="fi-FI"/>
              <a:pPr>
                <a:defRPr/>
              </a:pPr>
              <a:t>‹#›</a:t>
            </a:fld>
            <a:endParaRPr lang="fi-F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lvl1pPr>
              <a:defRPr/>
            </a:lvl1pPr>
          </a:lstStyle>
          <a:p>
            <a:pPr>
              <a:defRPr/>
            </a:pPr>
            <a:endParaRPr lang="fi-FI"/>
          </a:p>
        </p:txBody>
      </p:sp>
      <p:sp>
        <p:nvSpPr>
          <p:cNvPr id="5" name="Footer Placeholder 4"/>
          <p:cNvSpPr>
            <a:spLocks noGrp="1"/>
          </p:cNvSpPr>
          <p:nvPr>
            <p:ph type="ftr" sz="quarter" idx="11"/>
          </p:nvPr>
        </p:nvSpPr>
        <p:spPr/>
        <p:txBody>
          <a:bodyPr/>
          <a:lstStyle>
            <a:lvl1pPr>
              <a:defRPr/>
            </a:lvl1pPr>
          </a:lstStyle>
          <a:p>
            <a:pPr>
              <a:defRPr/>
            </a:pPr>
            <a:endParaRPr lang="fi-FI"/>
          </a:p>
        </p:txBody>
      </p:sp>
      <p:sp>
        <p:nvSpPr>
          <p:cNvPr id="6" name="Slide Number Placeholder 5"/>
          <p:cNvSpPr>
            <a:spLocks noGrp="1"/>
          </p:cNvSpPr>
          <p:nvPr>
            <p:ph type="sldNum" sz="quarter" idx="12"/>
          </p:nvPr>
        </p:nvSpPr>
        <p:spPr/>
        <p:txBody>
          <a:bodyPr/>
          <a:lstStyle>
            <a:lvl1pPr>
              <a:defRPr/>
            </a:lvl1pPr>
          </a:lstStyle>
          <a:p>
            <a:pPr>
              <a:defRPr/>
            </a:pPr>
            <a:fld id="{071E6F6B-0BEB-4AA2-8B87-E2024B824ABF}" type="slidenum">
              <a:rPr lang="fi-FI"/>
              <a:pPr>
                <a:defRPr/>
              </a:pPr>
              <a:t>‹#›</a:t>
            </a:fld>
            <a:endParaRPr lang="fi-F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i-FI"/>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lvl1pPr>
              <a:defRPr/>
            </a:lvl1pPr>
          </a:lstStyle>
          <a:p>
            <a:pPr>
              <a:defRPr/>
            </a:pPr>
            <a:endParaRPr lang="fi-FI"/>
          </a:p>
        </p:txBody>
      </p:sp>
      <p:sp>
        <p:nvSpPr>
          <p:cNvPr id="5" name="Footer Placeholder 4"/>
          <p:cNvSpPr>
            <a:spLocks noGrp="1"/>
          </p:cNvSpPr>
          <p:nvPr>
            <p:ph type="ftr" sz="quarter" idx="11"/>
          </p:nvPr>
        </p:nvSpPr>
        <p:spPr/>
        <p:txBody>
          <a:bodyPr/>
          <a:lstStyle>
            <a:lvl1pPr>
              <a:defRPr/>
            </a:lvl1pPr>
          </a:lstStyle>
          <a:p>
            <a:pPr>
              <a:defRPr/>
            </a:pPr>
            <a:endParaRPr lang="fi-FI"/>
          </a:p>
        </p:txBody>
      </p:sp>
      <p:sp>
        <p:nvSpPr>
          <p:cNvPr id="6" name="Slide Number Placeholder 5"/>
          <p:cNvSpPr>
            <a:spLocks noGrp="1"/>
          </p:cNvSpPr>
          <p:nvPr>
            <p:ph type="sldNum" sz="quarter" idx="12"/>
          </p:nvPr>
        </p:nvSpPr>
        <p:spPr/>
        <p:txBody>
          <a:bodyPr/>
          <a:lstStyle>
            <a:lvl1pPr>
              <a:defRPr/>
            </a:lvl1pPr>
          </a:lstStyle>
          <a:p>
            <a:pPr>
              <a:defRPr/>
            </a:pPr>
            <a:fld id="{80371041-4BD2-4871-B21D-EBDB4ECCB733}" type="slidenum">
              <a:rPr lang="fi-FI"/>
              <a:pPr>
                <a:defRPr/>
              </a:pPr>
              <a:t>‹#›</a:t>
            </a:fld>
            <a:endParaRPr lang="fi-F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lvl1pPr>
              <a:defRPr/>
            </a:lvl1pPr>
          </a:lstStyle>
          <a:p>
            <a:pPr>
              <a:defRPr/>
            </a:pPr>
            <a:endParaRPr lang="fi-FI"/>
          </a:p>
        </p:txBody>
      </p:sp>
      <p:sp>
        <p:nvSpPr>
          <p:cNvPr id="5" name="Footer Placeholder 4"/>
          <p:cNvSpPr>
            <a:spLocks noGrp="1"/>
          </p:cNvSpPr>
          <p:nvPr>
            <p:ph type="ftr" sz="quarter" idx="11"/>
          </p:nvPr>
        </p:nvSpPr>
        <p:spPr/>
        <p:txBody>
          <a:bodyPr/>
          <a:lstStyle>
            <a:lvl1pPr>
              <a:defRPr/>
            </a:lvl1pPr>
          </a:lstStyle>
          <a:p>
            <a:pPr>
              <a:defRPr/>
            </a:pPr>
            <a:endParaRPr lang="fi-FI"/>
          </a:p>
        </p:txBody>
      </p:sp>
      <p:sp>
        <p:nvSpPr>
          <p:cNvPr id="6" name="Slide Number Placeholder 5"/>
          <p:cNvSpPr>
            <a:spLocks noGrp="1"/>
          </p:cNvSpPr>
          <p:nvPr>
            <p:ph type="sldNum" sz="quarter" idx="12"/>
          </p:nvPr>
        </p:nvSpPr>
        <p:spPr/>
        <p:txBody>
          <a:bodyPr/>
          <a:lstStyle>
            <a:lvl1pPr>
              <a:defRPr/>
            </a:lvl1pPr>
          </a:lstStyle>
          <a:p>
            <a:pPr>
              <a:defRPr/>
            </a:pPr>
            <a:fld id="{526EEB8D-728A-41BF-B8CE-5271944A512B}" type="slidenum">
              <a:rPr lang="fi-FI"/>
              <a:pPr>
                <a:defRPr/>
              </a:pPr>
              <a:t>‹#›</a:t>
            </a:fld>
            <a:endParaRPr lang="fi-F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i-FI"/>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fi-FI"/>
          </a:p>
        </p:txBody>
      </p:sp>
      <p:sp>
        <p:nvSpPr>
          <p:cNvPr id="5" name="Footer Placeholder 4"/>
          <p:cNvSpPr>
            <a:spLocks noGrp="1"/>
          </p:cNvSpPr>
          <p:nvPr>
            <p:ph type="ftr" sz="quarter" idx="11"/>
          </p:nvPr>
        </p:nvSpPr>
        <p:spPr/>
        <p:txBody>
          <a:bodyPr/>
          <a:lstStyle>
            <a:lvl1pPr>
              <a:defRPr/>
            </a:lvl1pPr>
          </a:lstStyle>
          <a:p>
            <a:pPr>
              <a:defRPr/>
            </a:pPr>
            <a:endParaRPr lang="fi-FI"/>
          </a:p>
        </p:txBody>
      </p:sp>
      <p:sp>
        <p:nvSpPr>
          <p:cNvPr id="6" name="Slide Number Placeholder 5"/>
          <p:cNvSpPr>
            <a:spLocks noGrp="1"/>
          </p:cNvSpPr>
          <p:nvPr>
            <p:ph type="sldNum" sz="quarter" idx="12"/>
          </p:nvPr>
        </p:nvSpPr>
        <p:spPr/>
        <p:txBody>
          <a:bodyPr/>
          <a:lstStyle>
            <a:lvl1pPr>
              <a:defRPr/>
            </a:lvl1pPr>
          </a:lstStyle>
          <a:p>
            <a:pPr>
              <a:defRPr/>
            </a:pPr>
            <a:fld id="{AAF35CAD-9E8D-4F89-9847-71473A14AE77}" type="slidenum">
              <a:rPr lang="fi-FI"/>
              <a:pPr>
                <a:defRPr/>
              </a:pPr>
              <a:t>‹#›</a:t>
            </a:fld>
            <a:endParaRPr lang="fi-F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sz="half" idx="1"/>
          </p:nvPr>
        </p:nvSpPr>
        <p:spPr>
          <a:xfrm>
            <a:off x="457200" y="2348880"/>
            <a:ext cx="4038600" cy="377728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Content Placeholder 3"/>
          <p:cNvSpPr>
            <a:spLocks noGrp="1"/>
          </p:cNvSpPr>
          <p:nvPr>
            <p:ph sz="half" idx="2"/>
          </p:nvPr>
        </p:nvSpPr>
        <p:spPr>
          <a:xfrm>
            <a:off x="4648200" y="2348880"/>
            <a:ext cx="4038600" cy="377728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Date Placeholder 3"/>
          <p:cNvSpPr>
            <a:spLocks noGrp="1"/>
          </p:cNvSpPr>
          <p:nvPr>
            <p:ph type="dt" sz="half" idx="10"/>
          </p:nvPr>
        </p:nvSpPr>
        <p:spPr/>
        <p:txBody>
          <a:bodyPr/>
          <a:lstStyle>
            <a:lvl1pPr>
              <a:defRPr/>
            </a:lvl1pPr>
          </a:lstStyle>
          <a:p>
            <a:pPr>
              <a:defRPr/>
            </a:pPr>
            <a:endParaRPr lang="fi-FI"/>
          </a:p>
        </p:txBody>
      </p:sp>
      <p:sp>
        <p:nvSpPr>
          <p:cNvPr id="6" name="Footer Placeholder 4"/>
          <p:cNvSpPr>
            <a:spLocks noGrp="1"/>
          </p:cNvSpPr>
          <p:nvPr>
            <p:ph type="ftr" sz="quarter" idx="11"/>
          </p:nvPr>
        </p:nvSpPr>
        <p:spPr/>
        <p:txBody>
          <a:bodyPr/>
          <a:lstStyle>
            <a:lvl1pPr>
              <a:defRPr/>
            </a:lvl1pPr>
          </a:lstStyle>
          <a:p>
            <a:pPr>
              <a:defRPr/>
            </a:pPr>
            <a:endParaRPr lang="fi-FI"/>
          </a:p>
        </p:txBody>
      </p:sp>
      <p:sp>
        <p:nvSpPr>
          <p:cNvPr id="7" name="Slide Number Placeholder 5"/>
          <p:cNvSpPr>
            <a:spLocks noGrp="1"/>
          </p:cNvSpPr>
          <p:nvPr>
            <p:ph type="sldNum" sz="quarter" idx="12"/>
          </p:nvPr>
        </p:nvSpPr>
        <p:spPr/>
        <p:txBody>
          <a:bodyPr/>
          <a:lstStyle>
            <a:lvl1pPr>
              <a:defRPr/>
            </a:lvl1pPr>
          </a:lstStyle>
          <a:p>
            <a:pPr>
              <a:defRPr/>
            </a:pPr>
            <a:fld id="{624719D3-6EFE-4C7D-9578-FBBA30A82FCE}" type="slidenum">
              <a:rPr lang="fi-FI"/>
              <a:pPr>
                <a:defRPr/>
              </a:pPr>
              <a:t>‹#›</a:t>
            </a:fld>
            <a:endParaRPr lang="fi-F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67544" y="1124744"/>
            <a:ext cx="8229600" cy="1080120"/>
          </a:xfrm>
        </p:spPr>
        <p:txBody>
          <a:bodyPr/>
          <a:lstStyle>
            <a:lvl1pPr>
              <a:defRPr/>
            </a:lvl1pPr>
          </a:lstStyle>
          <a:p>
            <a:r>
              <a:rPr lang="en-US" smtClean="0"/>
              <a:t>Click to edit Master title style</a:t>
            </a:r>
            <a:endParaRPr lang="fi-FI"/>
          </a:p>
        </p:txBody>
      </p:sp>
      <p:sp>
        <p:nvSpPr>
          <p:cNvPr id="3" name="Text Placeholder 2"/>
          <p:cNvSpPr>
            <a:spLocks noGrp="1"/>
          </p:cNvSpPr>
          <p:nvPr>
            <p:ph type="body" idx="1"/>
          </p:nvPr>
        </p:nvSpPr>
        <p:spPr>
          <a:xfrm>
            <a:off x="467544" y="2276872"/>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996952"/>
            <a:ext cx="4040188" cy="3129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Text Placeholder 4"/>
          <p:cNvSpPr>
            <a:spLocks noGrp="1"/>
          </p:cNvSpPr>
          <p:nvPr>
            <p:ph type="body" sz="quarter" idx="3"/>
          </p:nvPr>
        </p:nvSpPr>
        <p:spPr>
          <a:xfrm>
            <a:off x="4644008" y="2276872"/>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996951"/>
            <a:ext cx="4041775" cy="312921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7" name="Date Placeholder 3"/>
          <p:cNvSpPr>
            <a:spLocks noGrp="1"/>
          </p:cNvSpPr>
          <p:nvPr>
            <p:ph type="dt" sz="half" idx="10"/>
          </p:nvPr>
        </p:nvSpPr>
        <p:spPr/>
        <p:txBody>
          <a:bodyPr/>
          <a:lstStyle>
            <a:lvl1pPr>
              <a:defRPr/>
            </a:lvl1pPr>
          </a:lstStyle>
          <a:p>
            <a:pPr>
              <a:defRPr/>
            </a:pPr>
            <a:endParaRPr lang="fi-FI"/>
          </a:p>
        </p:txBody>
      </p:sp>
      <p:sp>
        <p:nvSpPr>
          <p:cNvPr id="8" name="Footer Placeholder 4"/>
          <p:cNvSpPr>
            <a:spLocks noGrp="1"/>
          </p:cNvSpPr>
          <p:nvPr>
            <p:ph type="ftr" sz="quarter" idx="11"/>
          </p:nvPr>
        </p:nvSpPr>
        <p:spPr/>
        <p:txBody>
          <a:bodyPr/>
          <a:lstStyle>
            <a:lvl1pPr>
              <a:defRPr/>
            </a:lvl1pPr>
          </a:lstStyle>
          <a:p>
            <a:pPr>
              <a:defRPr/>
            </a:pPr>
            <a:endParaRPr lang="fi-FI"/>
          </a:p>
        </p:txBody>
      </p:sp>
      <p:sp>
        <p:nvSpPr>
          <p:cNvPr id="9" name="Slide Number Placeholder 5"/>
          <p:cNvSpPr>
            <a:spLocks noGrp="1"/>
          </p:cNvSpPr>
          <p:nvPr>
            <p:ph type="sldNum" sz="quarter" idx="12"/>
          </p:nvPr>
        </p:nvSpPr>
        <p:spPr/>
        <p:txBody>
          <a:bodyPr/>
          <a:lstStyle>
            <a:lvl1pPr>
              <a:defRPr/>
            </a:lvl1pPr>
          </a:lstStyle>
          <a:p>
            <a:pPr>
              <a:defRPr/>
            </a:pPr>
            <a:fld id="{D5CC2840-C2A5-4E3D-82CE-DF1FFA28377A}" type="slidenum">
              <a:rPr lang="fi-FI"/>
              <a:pPr>
                <a:defRPr/>
              </a:pPr>
              <a:t>‹#›</a:t>
            </a:fld>
            <a:endParaRPr lang="fi-F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Date Placeholder 3"/>
          <p:cNvSpPr>
            <a:spLocks noGrp="1"/>
          </p:cNvSpPr>
          <p:nvPr>
            <p:ph type="dt" sz="half" idx="10"/>
          </p:nvPr>
        </p:nvSpPr>
        <p:spPr/>
        <p:txBody>
          <a:bodyPr/>
          <a:lstStyle>
            <a:lvl1pPr>
              <a:defRPr/>
            </a:lvl1pPr>
          </a:lstStyle>
          <a:p>
            <a:pPr>
              <a:defRPr/>
            </a:pPr>
            <a:endParaRPr lang="fi-FI"/>
          </a:p>
        </p:txBody>
      </p:sp>
      <p:sp>
        <p:nvSpPr>
          <p:cNvPr id="4" name="Footer Placeholder 4"/>
          <p:cNvSpPr>
            <a:spLocks noGrp="1"/>
          </p:cNvSpPr>
          <p:nvPr>
            <p:ph type="ftr" sz="quarter" idx="11"/>
          </p:nvPr>
        </p:nvSpPr>
        <p:spPr/>
        <p:txBody>
          <a:bodyPr/>
          <a:lstStyle>
            <a:lvl1pPr>
              <a:defRPr/>
            </a:lvl1pPr>
          </a:lstStyle>
          <a:p>
            <a:pPr>
              <a:defRPr/>
            </a:pPr>
            <a:endParaRPr lang="fi-FI"/>
          </a:p>
        </p:txBody>
      </p:sp>
      <p:sp>
        <p:nvSpPr>
          <p:cNvPr id="5" name="Slide Number Placeholder 5"/>
          <p:cNvSpPr>
            <a:spLocks noGrp="1"/>
          </p:cNvSpPr>
          <p:nvPr>
            <p:ph type="sldNum" sz="quarter" idx="12"/>
          </p:nvPr>
        </p:nvSpPr>
        <p:spPr/>
        <p:txBody>
          <a:bodyPr/>
          <a:lstStyle>
            <a:lvl1pPr>
              <a:defRPr/>
            </a:lvl1pPr>
          </a:lstStyle>
          <a:p>
            <a:pPr>
              <a:defRPr/>
            </a:pPr>
            <a:fld id="{4FB7B1C7-5110-49F5-AE35-0AECE478F1FE}" type="slidenum">
              <a:rPr lang="fi-FI"/>
              <a:pPr>
                <a:defRPr/>
              </a:pPr>
              <a:t>‹#›</a:t>
            </a:fld>
            <a:endParaRPr lang="fi-F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fi-FI"/>
          </a:p>
        </p:txBody>
      </p:sp>
      <p:sp>
        <p:nvSpPr>
          <p:cNvPr id="3" name="Footer Placeholder 4"/>
          <p:cNvSpPr>
            <a:spLocks noGrp="1"/>
          </p:cNvSpPr>
          <p:nvPr>
            <p:ph type="ftr" sz="quarter" idx="11"/>
          </p:nvPr>
        </p:nvSpPr>
        <p:spPr/>
        <p:txBody>
          <a:bodyPr/>
          <a:lstStyle>
            <a:lvl1pPr>
              <a:defRPr/>
            </a:lvl1pPr>
          </a:lstStyle>
          <a:p>
            <a:pPr>
              <a:defRPr/>
            </a:pPr>
            <a:endParaRPr lang="fi-FI"/>
          </a:p>
        </p:txBody>
      </p:sp>
      <p:sp>
        <p:nvSpPr>
          <p:cNvPr id="4" name="Slide Number Placeholder 5"/>
          <p:cNvSpPr>
            <a:spLocks noGrp="1"/>
          </p:cNvSpPr>
          <p:nvPr>
            <p:ph type="sldNum" sz="quarter" idx="12"/>
          </p:nvPr>
        </p:nvSpPr>
        <p:spPr/>
        <p:txBody>
          <a:bodyPr/>
          <a:lstStyle>
            <a:lvl1pPr>
              <a:defRPr/>
            </a:lvl1pPr>
          </a:lstStyle>
          <a:p>
            <a:pPr>
              <a:defRPr/>
            </a:pPr>
            <a:fld id="{F3B27AAD-CB22-4128-AB90-BD610C12F6E2}" type="slidenum">
              <a:rPr lang="fi-FI"/>
              <a:pPr>
                <a:defRPr/>
              </a:pPr>
              <a:t>‹#›</a:t>
            </a:fld>
            <a:endParaRPr lang="fi-F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7544" y="1340768"/>
            <a:ext cx="3008313" cy="1162050"/>
          </a:xfrm>
        </p:spPr>
        <p:txBody>
          <a:bodyPr anchor="b"/>
          <a:lstStyle>
            <a:lvl1pPr algn="l">
              <a:defRPr sz="2000" b="1"/>
            </a:lvl1pPr>
          </a:lstStyle>
          <a:p>
            <a:r>
              <a:rPr lang="en-US" smtClean="0"/>
              <a:t>Click to edit Master title style</a:t>
            </a:r>
            <a:endParaRPr lang="fi-FI"/>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Text Placeholder 3"/>
          <p:cNvSpPr>
            <a:spLocks noGrp="1"/>
          </p:cNvSpPr>
          <p:nvPr>
            <p:ph type="body" sz="half" idx="2"/>
          </p:nvPr>
        </p:nvSpPr>
        <p:spPr>
          <a:xfrm>
            <a:off x="457200" y="2564904"/>
            <a:ext cx="3008313" cy="356125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fi-FI"/>
          </a:p>
        </p:txBody>
      </p:sp>
      <p:sp>
        <p:nvSpPr>
          <p:cNvPr id="6" name="Footer Placeholder 4"/>
          <p:cNvSpPr>
            <a:spLocks noGrp="1"/>
          </p:cNvSpPr>
          <p:nvPr>
            <p:ph type="ftr" sz="quarter" idx="11"/>
          </p:nvPr>
        </p:nvSpPr>
        <p:spPr/>
        <p:txBody>
          <a:bodyPr/>
          <a:lstStyle>
            <a:lvl1pPr>
              <a:defRPr/>
            </a:lvl1pPr>
          </a:lstStyle>
          <a:p>
            <a:pPr>
              <a:defRPr/>
            </a:pPr>
            <a:endParaRPr lang="fi-FI"/>
          </a:p>
        </p:txBody>
      </p:sp>
      <p:sp>
        <p:nvSpPr>
          <p:cNvPr id="7" name="Slide Number Placeholder 5"/>
          <p:cNvSpPr>
            <a:spLocks noGrp="1"/>
          </p:cNvSpPr>
          <p:nvPr>
            <p:ph type="sldNum" sz="quarter" idx="12"/>
          </p:nvPr>
        </p:nvSpPr>
        <p:spPr/>
        <p:txBody>
          <a:bodyPr/>
          <a:lstStyle>
            <a:lvl1pPr>
              <a:defRPr/>
            </a:lvl1pPr>
          </a:lstStyle>
          <a:p>
            <a:pPr>
              <a:defRPr/>
            </a:pPr>
            <a:fld id="{6FFD43B3-94B9-4189-A174-43C044E7622E}" type="slidenum">
              <a:rPr lang="fi-FI"/>
              <a:pPr>
                <a:defRPr/>
              </a:pPr>
              <a:t>‹#›</a:t>
            </a:fld>
            <a:endParaRPr lang="fi-F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i-FI"/>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i-FI"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fi-FI"/>
          </a:p>
        </p:txBody>
      </p:sp>
      <p:sp>
        <p:nvSpPr>
          <p:cNvPr id="6" name="Footer Placeholder 4"/>
          <p:cNvSpPr>
            <a:spLocks noGrp="1"/>
          </p:cNvSpPr>
          <p:nvPr>
            <p:ph type="ftr" sz="quarter" idx="11"/>
          </p:nvPr>
        </p:nvSpPr>
        <p:spPr/>
        <p:txBody>
          <a:bodyPr/>
          <a:lstStyle>
            <a:lvl1pPr>
              <a:defRPr/>
            </a:lvl1pPr>
          </a:lstStyle>
          <a:p>
            <a:pPr>
              <a:defRPr/>
            </a:pPr>
            <a:endParaRPr lang="fi-FI"/>
          </a:p>
        </p:txBody>
      </p:sp>
      <p:sp>
        <p:nvSpPr>
          <p:cNvPr id="7" name="Slide Number Placeholder 5"/>
          <p:cNvSpPr>
            <a:spLocks noGrp="1"/>
          </p:cNvSpPr>
          <p:nvPr>
            <p:ph type="sldNum" sz="quarter" idx="12"/>
          </p:nvPr>
        </p:nvSpPr>
        <p:spPr/>
        <p:txBody>
          <a:bodyPr/>
          <a:lstStyle>
            <a:lvl1pPr>
              <a:defRPr/>
            </a:lvl1pPr>
          </a:lstStyle>
          <a:p>
            <a:pPr>
              <a:defRPr/>
            </a:pPr>
            <a:fld id="{AE39C89F-C13B-47A5-8214-0472449E2A41}" type="slidenum">
              <a:rPr lang="fi-FI"/>
              <a:pPr>
                <a:defRPr/>
              </a:pPr>
              <a:t>‹#›</a:t>
            </a:fld>
            <a:endParaRPr lang="fi-F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78000">
              <a:schemeClr val="bg1"/>
            </a:gs>
            <a:gs pos="100000">
              <a:schemeClr val="tx2">
                <a:lumMod val="20000"/>
                <a:lumOff val="80000"/>
              </a:schemeClr>
            </a:gs>
          </a:gsLst>
          <a:lin ang="5400000" scaled="0"/>
        </a:gradFill>
        <a:effectLst/>
      </p:bgPr>
    </p:bg>
    <p:spTree>
      <p:nvGrpSpPr>
        <p:cNvPr id="1" name=""/>
        <p:cNvGrpSpPr/>
        <p:nvPr/>
      </p:nvGrpSpPr>
      <p:grpSpPr>
        <a:xfrm>
          <a:off x="0" y="0"/>
          <a:ext cx="0" cy="0"/>
          <a:chOff x="0" y="0"/>
          <a:chExt cx="0" cy="0"/>
        </a:xfrm>
      </p:grpSpPr>
      <p:pic>
        <p:nvPicPr>
          <p:cNvPr id="1026" name="Picture 4" descr="C:\Users\Elukka\Documents\eOppi\eOppi_logo_e.png"/>
          <p:cNvPicPr>
            <a:picLocks noChangeAspect="1" noChangeArrowheads="1"/>
          </p:cNvPicPr>
          <p:nvPr/>
        </p:nvPicPr>
        <p:blipFill>
          <a:blip r:embed="rId13">
            <a:lum bright="74000" contrast="-82000"/>
          </a:blip>
          <a:srcRect/>
          <a:stretch>
            <a:fillRect/>
          </a:stretch>
        </p:blipFill>
        <p:spPr bwMode="auto">
          <a:xfrm>
            <a:off x="-36513" y="1844675"/>
            <a:ext cx="4140201" cy="4198938"/>
          </a:xfrm>
          <a:prstGeom prst="rect">
            <a:avLst/>
          </a:prstGeom>
          <a:noFill/>
          <a:ln w="9525">
            <a:noFill/>
            <a:miter lim="800000"/>
            <a:headEnd/>
            <a:tailEnd/>
          </a:ln>
        </p:spPr>
      </p:pic>
      <p:sp>
        <p:nvSpPr>
          <p:cNvPr id="8" name="Rectangle 7"/>
          <p:cNvSpPr/>
          <p:nvPr/>
        </p:nvSpPr>
        <p:spPr>
          <a:xfrm>
            <a:off x="0" y="6165850"/>
            <a:ext cx="9144000" cy="692150"/>
          </a:xfrm>
          <a:prstGeom prst="rect">
            <a:avLst/>
          </a:prstGeom>
          <a:gradFill>
            <a:gsLst>
              <a:gs pos="0">
                <a:srgbClr val="3D7FCF"/>
              </a:gs>
              <a:gs pos="100000">
                <a:srgbClr val="204C8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1028" name="Title Placeholder 1"/>
          <p:cNvSpPr>
            <a:spLocks noGrp="1"/>
          </p:cNvSpPr>
          <p:nvPr>
            <p:ph type="title"/>
          </p:nvPr>
        </p:nvSpPr>
        <p:spPr bwMode="auto">
          <a:xfrm>
            <a:off x="457200" y="115888"/>
            <a:ext cx="6542088" cy="12969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fi-FI" smtClean="0"/>
          </a:p>
        </p:txBody>
      </p:sp>
      <p:sp>
        <p:nvSpPr>
          <p:cNvPr id="1029" name="Text Placeholder 2"/>
          <p:cNvSpPr>
            <a:spLocks noGrp="1"/>
          </p:cNvSpPr>
          <p:nvPr>
            <p:ph type="body" idx="1"/>
          </p:nvPr>
        </p:nvSpPr>
        <p:spPr bwMode="auto">
          <a:xfrm>
            <a:off x="457200" y="1557338"/>
            <a:ext cx="8229600" cy="43926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b="0">
                <a:solidFill>
                  <a:schemeClr val="bg1"/>
                </a:solidFill>
              </a:defRPr>
            </a:lvl1pPr>
          </a:lstStyle>
          <a:p>
            <a:pPr>
              <a:defRPr/>
            </a:pPr>
            <a:endParaRPr lang="fi-FI"/>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pPr>
              <a:defRPr/>
            </a:pPr>
            <a:endParaRPr lang="fi-FI"/>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b="1">
                <a:solidFill>
                  <a:schemeClr val="bg1"/>
                </a:solidFill>
              </a:defRPr>
            </a:lvl1pPr>
          </a:lstStyle>
          <a:p>
            <a:pPr>
              <a:defRPr/>
            </a:pPr>
            <a:fld id="{00DDE31F-6F7D-487C-8F41-96131FED8D58}" type="slidenum">
              <a:rPr lang="fi-FI"/>
              <a:pPr>
                <a:defRPr/>
              </a:pPr>
              <a:t>‹#›</a:t>
            </a:fld>
            <a:endParaRPr lang="fi-FI"/>
          </a:p>
        </p:txBody>
      </p:sp>
      <p:pic>
        <p:nvPicPr>
          <p:cNvPr id="1033" name="Picture 2" descr="C:\Users\Elukka\Documents\eOppi\eOppi_logo008.png"/>
          <p:cNvPicPr>
            <a:picLocks noChangeAspect="1" noChangeArrowheads="1"/>
          </p:cNvPicPr>
          <p:nvPr/>
        </p:nvPicPr>
        <p:blipFill>
          <a:blip r:embed="rId14"/>
          <a:srcRect/>
          <a:stretch>
            <a:fillRect/>
          </a:stretch>
        </p:blipFill>
        <p:spPr bwMode="auto">
          <a:xfrm>
            <a:off x="7188200" y="404813"/>
            <a:ext cx="1660525" cy="8366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5" r:id="rId1"/>
    <p:sldLayoutId id="2147483694" r:id="rId2"/>
    <p:sldLayoutId id="2147483693" r:id="rId3"/>
    <p:sldLayoutId id="2147483692" r:id="rId4"/>
    <p:sldLayoutId id="2147483691" r:id="rId5"/>
    <p:sldLayoutId id="2147483690" r:id="rId6"/>
    <p:sldLayoutId id="2147483689" r:id="rId7"/>
    <p:sldLayoutId id="2147483688" r:id="rId8"/>
    <p:sldLayoutId id="2147483687" r:id="rId9"/>
    <p:sldLayoutId id="2147483686" r:id="rId10"/>
    <p:sldLayoutId id="2147483685" r:id="rId11"/>
  </p:sldLayoutIdLst>
  <p:txStyles>
    <p:titleStyle>
      <a:lvl1pPr algn="ctr" rtl="0" eaLnBrk="0" fontAlgn="base" hangingPunct="0">
        <a:spcBef>
          <a:spcPct val="0"/>
        </a:spcBef>
        <a:spcAft>
          <a:spcPct val="0"/>
        </a:spcAft>
        <a:defRPr sz="4000" b="1" kern="1200">
          <a:solidFill>
            <a:srgbClr val="0070C0"/>
          </a:solidFill>
          <a:latin typeface="+mj-lt"/>
          <a:ea typeface="+mj-ea"/>
          <a:cs typeface="+mj-cs"/>
        </a:defRPr>
      </a:lvl1pPr>
      <a:lvl2pPr algn="ctr" rtl="0" eaLnBrk="0" fontAlgn="base" hangingPunct="0">
        <a:spcBef>
          <a:spcPct val="0"/>
        </a:spcBef>
        <a:spcAft>
          <a:spcPct val="0"/>
        </a:spcAft>
        <a:defRPr sz="4000" b="1">
          <a:solidFill>
            <a:srgbClr val="0070C0"/>
          </a:solidFill>
          <a:latin typeface="Calibri" pitchFamily="34" charset="0"/>
        </a:defRPr>
      </a:lvl2pPr>
      <a:lvl3pPr algn="ctr" rtl="0" eaLnBrk="0" fontAlgn="base" hangingPunct="0">
        <a:spcBef>
          <a:spcPct val="0"/>
        </a:spcBef>
        <a:spcAft>
          <a:spcPct val="0"/>
        </a:spcAft>
        <a:defRPr sz="4000" b="1">
          <a:solidFill>
            <a:srgbClr val="0070C0"/>
          </a:solidFill>
          <a:latin typeface="Calibri" pitchFamily="34" charset="0"/>
        </a:defRPr>
      </a:lvl3pPr>
      <a:lvl4pPr algn="ctr" rtl="0" eaLnBrk="0" fontAlgn="base" hangingPunct="0">
        <a:spcBef>
          <a:spcPct val="0"/>
        </a:spcBef>
        <a:spcAft>
          <a:spcPct val="0"/>
        </a:spcAft>
        <a:defRPr sz="4000" b="1">
          <a:solidFill>
            <a:srgbClr val="0070C0"/>
          </a:solidFill>
          <a:latin typeface="Calibri" pitchFamily="34" charset="0"/>
        </a:defRPr>
      </a:lvl4pPr>
      <a:lvl5pPr algn="ctr" rtl="0" eaLnBrk="0" fontAlgn="base" hangingPunct="0">
        <a:spcBef>
          <a:spcPct val="0"/>
        </a:spcBef>
        <a:spcAft>
          <a:spcPct val="0"/>
        </a:spcAft>
        <a:defRPr sz="4000" b="1">
          <a:solidFill>
            <a:srgbClr val="0070C0"/>
          </a:solidFill>
          <a:latin typeface="Calibri" pitchFamily="34" charset="0"/>
        </a:defRPr>
      </a:lvl5pPr>
      <a:lvl6pPr marL="457200" algn="ctr" rtl="0" fontAlgn="base">
        <a:spcBef>
          <a:spcPct val="0"/>
        </a:spcBef>
        <a:spcAft>
          <a:spcPct val="0"/>
        </a:spcAft>
        <a:defRPr sz="4000" b="1">
          <a:solidFill>
            <a:srgbClr val="0070C0"/>
          </a:solidFill>
          <a:latin typeface="Calibri" pitchFamily="34" charset="0"/>
        </a:defRPr>
      </a:lvl6pPr>
      <a:lvl7pPr marL="914400" algn="ctr" rtl="0" fontAlgn="base">
        <a:spcBef>
          <a:spcPct val="0"/>
        </a:spcBef>
        <a:spcAft>
          <a:spcPct val="0"/>
        </a:spcAft>
        <a:defRPr sz="4000" b="1">
          <a:solidFill>
            <a:srgbClr val="0070C0"/>
          </a:solidFill>
          <a:latin typeface="Calibri" pitchFamily="34" charset="0"/>
        </a:defRPr>
      </a:lvl7pPr>
      <a:lvl8pPr marL="1371600" algn="ctr" rtl="0" fontAlgn="base">
        <a:spcBef>
          <a:spcPct val="0"/>
        </a:spcBef>
        <a:spcAft>
          <a:spcPct val="0"/>
        </a:spcAft>
        <a:defRPr sz="4000" b="1">
          <a:solidFill>
            <a:srgbClr val="0070C0"/>
          </a:solidFill>
          <a:latin typeface="Calibri" pitchFamily="34" charset="0"/>
        </a:defRPr>
      </a:lvl8pPr>
      <a:lvl9pPr marL="1828800" algn="ctr" rtl="0" fontAlgn="base">
        <a:spcBef>
          <a:spcPct val="0"/>
        </a:spcBef>
        <a:spcAft>
          <a:spcPct val="0"/>
        </a:spcAft>
        <a:defRPr sz="4000" b="1">
          <a:solidFill>
            <a:srgbClr val="0070C0"/>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4" descr="C:\Users\Elukka\Documents\eOppi\eOppi_logo_e.png"/>
          <p:cNvPicPr>
            <a:picLocks noChangeAspect="1" noChangeArrowheads="1"/>
          </p:cNvPicPr>
          <p:nvPr/>
        </p:nvPicPr>
        <p:blipFill>
          <a:blip r:embed="rId3">
            <a:lum bright="74000" contrast="-82000"/>
          </a:blip>
          <a:srcRect/>
          <a:stretch>
            <a:fillRect/>
          </a:stretch>
        </p:blipFill>
        <p:spPr bwMode="auto">
          <a:xfrm>
            <a:off x="0" y="6165850"/>
            <a:ext cx="682625" cy="692150"/>
          </a:xfrm>
          <a:prstGeom prst="rect">
            <a:avLst/>
          </a:prstGeom>
          <a:noFill/>
          <a:ln w="9525">
            <a:noFill/>
            <a:miter lim="800000"/>
            <a:headEnd/>
            <a:tailEnd/>
          </a:ln>
        </p:spPr>
      </p:pic>
      <p:sp>
        <p:nvSpPr>
          <p:cNvPr id="14338" name="Rectangle 6"/>
          <p:cNvSpPr>
            <a:spLocks noGrp="1" noChangeArrowheads="1"/>
          </p:cNvSpPr>
          <p:nvPr>
            <p:ph type="title"/>
          </p:nvPr>
        </p:nvSpPr>
        <p:spPr/>
        <p:txBody>
          <a:bodyPr/>
          <a:lstStyle/>
          <a:p>
            <a:pPr eaLnBrk="1" hangingPunct="1"/>
            <a:r>
              <a:rPr lang="fi-FI" smtClean="0"/>
              <a:t>Euroopan ilmasto</a:t>
            </a:r>
          </a:p>
        </p:txBody>
      </p:sp>
      <p:sp>
        <p:nvSpPr>
          <p:cNvPr id="14339" name="Rectangle 7"/>
          <p:cNvSpPr>
            <a:spLocks noGrp="1" noChangeArrowheads="1"/>
          </p:cNvSpPr>
          <p:nvPr>
            <p:ph idx="1"/>
          </p:nvPr>
        </p:nvSpPr>
        <p:spPr>
          <a:xfrm>
            <a:off x="4643438" y="1446213"/>
            <a:ext cx="4321175" cy="4214812"/>
          </a:xfrm>
        </p:spPr>
        <p:txBody>
          <a:bodyPr/>
          <a:lstStyle/>
          <a:p>
            <a:pPr eaLnBrk="1" hangingPunct="1">
              <a:lnSpc>
                <a:spcPct val="90000"/>
              </a:lnSpc>
            </a:pPr>
            <a:r>
              <a:rPr lang="fi-FI" smtClean="0"/>
              <a:t>Kolme lämpövyöhykettä:</a:t>
            </a:r>
          </a:p>
          <a:p>
            <a:pPr lvl="1" eaLnBrk="1" hangingPunct="1">
              <a:lnSpc>
                <a:spcPct val="90000"/>
              </a:lnSpc>
            </a:pPr>
            <a:r>
              <a:rPr lang="fi-FI" smtClean="0"/>
              <a:t>Kylmä: jopa kesälläkin viileää)</a:t>
            </a:r>
          </a:p>
          <a:p>
            <a:pPr lvl="1" eaLnBrk="1" hangingPunct="1">
              <a:lnSpc>
                <a:spcPct val="90000"/>
              </a:lnSpc>
              <a:buFont typeface="Arial" charset="0"/>
              <a:buNone/>
            </a:pPr>
            <a:endParaRPr lang="fi-FI" smtClean="0"/>
          </a:p>
          <a:p>
            <a:pPr lvl="1" eaLnBrk="1" hangingPunct="1">
              <a:lnSpc>
                <a:spcPct val="90000"/>
              </a:lnSpc>
            </a:pPr>
            <a:r>
              <a:rPr lang="fi-FI" smtClean="0"/>
              <a:t>Lauhkea: neljä vuodenaikaa</a:t>
            </a:r>
          </a:p>
          <a:p>
            <a:pPr lvl="1" eaLnBrk="1" hangingPunct="1">
              <a:lnSpc>
                <a:spcPct val="90000"/>
              </a:lnSpc>
              <a:buFont typeface="Arial" charset="0"/>
              <a:buNone/>
            </a:pPr>
            <a:endParaRPr lang="fi-FI" smtClean="0"/>
          </a:p>
          <a:p>
            <a:pPr lvl="1" eaLnBrk="1" hangingPunct="1">
              <a:lnSpc>
                <a:spcPct val="90000"/>
              </a:lnSpc>
            </a:pPr>
            <a:r>
              <a:rPr lang="fi-FI" smtClean="0"/>
              <a:t>Lämmin: </a:t>
            </a:r>
          </a:p>
          <a:p>
            <a:pPr lvl="1" eaLnBrk="1" hangingPunct="1">
              <a:lnSpc>
                <a:spcPct val="90000"/>
              </a:lnSpc>
              <a:buFont typeface="Arial" charset="0"/>
              <a:buNone/>
            </a:pPr>
            <a:r>
              <a:rPr lang="fi-FI" smtClean="0"/>
              <a:t>           kuuma kesä, </a:t>
            </a:r>
          </a:p>
          <a:p>
            <a:pPr lvl="1" eaLnBrk="1" hangingPunct="1">
              <a:lnSpc>
                <a:spcPct val="90000"/>
              </a:lnSpc>
              <a:buFont typeface="Arial" charset="0"/>
              <a:buNone/>
            </a:pPr>
            <a:r>
              <a:rPr lang="fi-FI" smtClean="0"/>
              <a:t>           leuto talvi</a:t>
            </a:r>
          </a:p>
        </p:txBody>
      </p:sp>
      <p:pic>
        <p:nvPicPr>
          <p:cNvPr id="14340" name="Kuva 5" descr="Ilmastovyöhykkeet Eurooppa 300ppi.jpg"/>
          <p:cNvPicPr>
            <a:picLocks noChangeAspect="1"/>
          </p:cNvPicPr>
          <p:nvPr/>
        </p:nvPicPr>
        <p:blipFill>
          <a:blip r:embed="rId4"/>
          <a:srcRect/>
          <a:stretch>
            <a:fillRect/>
          </a:stretch>
        </p:blipFill>
        <p:spPr bwMode="auto">
          <a:xfrm>
            <a:off x="250825" y="1412875"/>
            <a:ext cx="4225925" cy="4406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4" descr="C:\Users\Elukka\Documents\eOppi\eOppi_logo_e.png"/>
          <p:cNvPicPr>
            <a:picLocks noChangeAspect="1" noChangeArrowheads="1"/>
          </p:cNvPicPr>
          <p:nvPr/>
        </p:nvPicPr>
        <p:blipFill>
          <a:blip r:embed="rId3">
            <a:lum bright="74000" contrast="-82000"/>
          </a:blip>
          <a:srcRect/>
          <a:stretch>
            <a:fillRect/>
          </a:stretch>
        </p:blipFill>
        <p:spPr bwMode="auto">
          <a:xfrm>
            <a:off x="0" y="6165850"/>
            <a:ext cx="682625" cy="692150"/>
          </a:xfrm>
          <a:prstGeom prst="rect">
            <a:avLst/>
          </a:prstGeom>
          <a:noFill/>
          <a:ln w="9525">
            <a:noFill/>
            <a:miter lim="800000"/>
            <a:headEnd/>
            <a:tailEnd/>
          </a:ln>
        </p:spPr>
      </p:pic>
      <p:sp>
        <p:nvSpPr>
          <p:cNvPr id="15362" name="Line 12"/>
          <p:cNvSpPr>
            <a:spLocks noChangeShapeType="1"/>
          </p:cNvSpPr>
          <p:nvPr/>
        </p:nvSpPr>
        <p:spPr bwMode="auto">
          <a:xfrm flipH="1" flipV="1">
            <a:off x="684213" y="3357563"/>
            <a:ext cx="647700" cy="792162"/>
          </a:xfrm>
          <a:prstGeom prst="line">
            <a:avLst/>
          </a:prstGeom>
          <a:noFill/>
          <a:ln w="9525">
            <a:solidFill>
              <a:schemeClr val="tx1"/>
            </a:solidFill>
            <a:round/>
            <a:headEnd/>
            <a:tailEnd/>
          </a:ln>
        </p:spPr>
        <p:txBody>
          <a:bodyPr/>
          <a:lstStyle/>
          <a:p>
            <a:endParaRPr lang="fi-FI"/>
          </a:p>
        </p:txBody>
      </p:sp>
      <p:sp>
        <p:nvSpPr>
          <p:cNvPr id="15363" name="Rectangle 18"/>
          <p:cNvSpPr>
            <a:spLocks noGrp="1" noChangeArrowheads="1"/>
          </p:cNvSpPr>
          <p:nvPr>
            <p:ph idx="1"/>
          </p:nvPr>
        </p:nvSpPr>
        <p:spPr>
          <a:xfrm>
            <a:off x="1163638" y="3852863"/>
            <a:ext cx="3816350" cy="2420937"/>
          </a:xfrm>
        </p:spPr>
        <p:txBody>
          <a:bodyPr/>
          <a:lstStyle/>
          <a:p>
            <a:pPr eaLnBrk="1" hangingPunct="1">
              <a:buFontTx/>
              <a:buNone/>
            </a:pPr>
            <a:r>
              <a:rPr lang="fi-FI" smtClean="0"/>
              <a:t>  Vertaile tammikuun lämpötilaa ja sademäärää kaupunkien välillä! </a:t>
            </a:r>
          </a:p>
          <a:p>
            <a:pPr eaLnBrk="1" hangingPunct="1"/>
            <a:endParaRPr lang="fi-FI" smtClean="0"/>
          </a:p>
        </p:txBody>
      </p:sp>
      <p:sp>
        <p:nvSpPr>
          <p:cNvPr id="15364" name="Line 19"/>
          <p:cNvSpPr>
            <a:spLocks noChangeShapeType="1"/>
          </p:cNvSpPr>
          <p:nvPr/>
        </p:nvSpPr>
        <p:spPr bwMode="auto">
          <a:xfrm flipV="1">
            <a:off x="4356100" y="3357563"/>
            <a:ext cx="720725" cy="719137"/>
          </a:xfrm>
          <a:prstGeom prst="line">
            <a:avLst/>
          </a:prstGeom>
          <a:noFill/>
          <a:ln w="9525">
            <a:solidFill>
              <a:schemeClr val="tx1"/>
            </a:solidFill>
            <a:round/>
            <a:headEnd/>
            <a:tailEnd/>
          </a:ln>
        </p:spPr>
        <p:txBody>
          <a:bodyPr/>
          <a:lstStyle/>
          <a:p>
            <a:endParaRPr lang="fi-FI"/>
          </a:p>
        </p:txBody>
      </p:sp>
      <p:sp>
        <p:nvSpPr>
          <p:cNvPr id="15365" name="Oval 20"/>
          <p:cNvSpPr>
            <a:spLocks noChangeArrowheads="1"/>
          </p:cNvSpPr>
          <p:nvPr/>
        </p:nvSpPr>
        <p:spPr bwMode="auto">
          <a:xfrm>
            <a:off x="6732588" y="5157788"/>
            <a:ext cx="73025" cy="71437"/>
          </a:xfrm>
          <a:prstGeom prst="ellipse">
            <a:avLst/>
          </a:prstGeom>
          <a:solidFill>
            <a:schemeClr val="accent1"/>
          </a:solidFill>
          <a:ln w="9525">
            <a:solidFill>
              <a:schemeClr val="tx1"/>
            </a:solidFill>
            <a:round/>
            <a:headEnd/>
            <a:tailEnd/>
          </a:ln>
        </p:spPr>
        <p:txBody>
          <a:bodyPr wrap="none" anchor="ctr"/>
          <a:lstStyle/>
          <a:p>
            <a:endParaRPr lang="fi-FI"/>
          </a:p>
        </p:txBody>
      </p:sp>
      <p:pic>
        <p:nvPicPr>
          <p:cNvPr id="15366" name="Picture 21"/>
          <p:cNvPicPr>
            <a:picLocks noChangeAspect="1" noChangeArrowheads="1"/>
          </p:cNvPicPr>
          <p:nvPr/>
        </p:nvPicPr>
        <p:blipFill>
          <a:blip r:embed="rId4"/>
          <a:srcRect/>
          <a:stretch>
            <a:fillRect/>
          </a:stretch>
        </p:blipFill>
        <p:spPr bwMode="auto">
          <a:xfrm>
            <a:off x="5435600" y="3644900"/>
            <a:ext cx="3381375" cy="2338388"/>
          </a:xfrm>
          <a:prstGeom prst="rect">
            <a:avLst/>
          </a:prstGeom>
          <a:noFill/>
          <a:ln w="9525">
            <a:noFill/>
            <a:miter lim="800000"/>
            <a:headEnd/>
            <a:tailEnd/>
          </a:ln>
        </p:spPr>
      </p:pic>
      <p:sp>
        <p:nvSpPr>
          <p:cNvPr id="15367" name="Oval 24"/>
          <p:cNvSpPr>
            <a:spLocks noChangeArrowheads="1"/>
          </p:cNvSpPr>
          <p:nvPr/>
        </p:nvSpPr>
        <p:spPr bwMode="auto">
          <a:xfrm>
            <a:off x="6400800" y="4719638"/>
            <a:ext cx="187325" cy="188912"/>
          </a:xfrm>
          <a:prstGeom prst="ellipse">
            <a:avLst/>
          </a:prstGeom>
          <a:solidFill>
            <a:schemeClr val="accent1"/>
          </a:solidFill>
          <a:ln w="9525">
            <a:solidFill>
              <a:schemeClr val="tx1"/>
            </a:solidFill>
            <a:round/>
            <a:headEnd/>
            <a:tailEnd/>
          </a:ln>
        </p:spPr>
        <p:txBody>
          <a:bodyPr wrap="none" anchor="ctr"/>
          <a:lstStyle/>
          <a:p>
            <a:endParaRPr lang="fi-FI"/>
          </a:p>
        </p:txBody>
      </p:sp>
      <p:sp>
        <p:nvSpPr>
          <p:cNvPr id="15368" name="Oval 25"/>
          <p:cNvSpPr>
            <a:spLocks noChangeArrowheads="1"/>
          </p:cNvSpPr>
          <p:nvPr/>
        </p:nvSpPr>
        <p:spPr bwMode="auto">
          <a:xfrm>
            <a:off x="7596188" y="4508500"/>
            <a:ext cx="187325" cy="187325"/>
          </a:xfrm>
          <a:prstGeom prst="ellipse">
            <a:avLst/>
          </a:prstGeom>
          <a:solidFill>
            <a:schemeClr val="accent1"/>
          </a:solidFill>
          <a:ln w="9525">
            <a:solidFill>
              <a:schemeClr val="tx1"/>
            </a:solidFill>
            <a:round/>
            <a:headEnd/>
            <a:tailEnd/>
          </a:ln>
        </p:spPr>
        <p:txBody>
          <a:bodyPr wrap="none" anchor="ctr"/>
          <a:lstStyle/>
          <a:p>
            <a:endParaRPr lang="fi-FI"/>
          </a:p>
        </p:txBody>
      </p:sp>
      <p:sp>
        <p:nvSpPr>
          <p:cNvPr id="3" name="Title 2"/>
          <p:cNvSpPr>
            <a:spLocks noGrp="1"/>
          </p:cNvSpPr>
          <p:nvPr>
            <p:ph type="title"/>
          </p:nvPr>
        </p:nvSpPr>
        <p:spPr>
          <a:xfrm>
            <a:off x="425450" y="333375"/>
            <a:ext cx="6543675" cy="1295400"/>
          </a:xfrm>
        </p:spPr>
        <p:txBody>
          <a:bodyPr rtlCol="0">
            <a:normAutofit fontScale="90000"/>
          </a:bodyPr>
          <a:lstStyle/>
          <a:p>
            <a:pPr eaLnBrk="1" fontAlgn="auto" hangingPunct="1">
              <a:spcAft>
                <a:spcPts val="0"/>
              </a:spcAft>
              <a:defRPr/>
            </a:pPr>
            <a:r>
              <a:rPr lang="fi-FI" dirty="0"/>
              <a:t>Lontoossa on meri-ilmasto, Moskovassa mannerilmasto </a:t>
            </a:r>
            <a:br>
              <a:rPr lang="fi-FI" dirty="0"/>
            </a:br>
            <a:endParaRPr lang="fi-FI" dirty="0"/>
          </a:p>
        </p:txBody>
      </p:sp>
      <p:pic>
        <p:nvPicPr>
          <p:cNvPr id="15370" name="Kuva 12" descr="englanti_lontoo_ilmastodiagrammi_alakoulu.jpg"/>
          <p:cNvPicPr>
            <a:picLocks noChangeAspect="1"/>
          </p:cNvPicPr>
          <p:nvPr/>
        </p:nvPicPr>
        <p:blipFill>
          <a:blip r:embed="rId5"/>
          <a:srcRect/>
          <a:stretch>
            <a:fillRect/>
          </a:stretch>
        </p:blipFill>
        <p:spPr bwMode="auto">
          <a:xfrm>
            <a:off x="0" y="1268413"/>
            <a:ext cx="4648200" cy="2160587"/>
          </a:xfrm>
          <a:prstGeom prst="rect">
            <a:avLst/>
          </a:prstGeom>
          <a:noFill/>
          <a:ln w="9525">
            <a:noFill/>
            <a:miter lim="800000"/>
            <a:headEnd/>
            <a:tailEnd/>
          </a:ln>
        </p:spPr>
      </p:pic>
      <p:pic>
        <p:nvPicPr>
          <p:cNvPr id="15371" name="Kuva 13" descr="venaja_moskova_ilmastodiagrammi_alakoulu.jpg"/>
          <p:cNvPicPr>
            <a:picLocks noChangeAspect="1"/>
          </p:cNvPicPr>
          <p:nvPr/>
        </p:nvPicPr>
        <p:blipFill>
          <a:blip r:embed="rId6"/>
          <a:srcRect/>
          <a:stretch>
            <a:fillRect/>
          </a:stretch>
        </p:blipFill>
        <p:spPr bwMode="auto">
          <a:xfrm>
            <a:off x="4787900" y="1341438"/>
            <a:ext cx="4356100" cy="2024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Kuva 8" descr="Ilmastovyöhykkeet Eurooppa 300ppi.jpg"/>
          <p:cNvPicPr>
            <a:picLocks noChangeAspect="1"/>
          </p:cNvPicPr>
          <p:nvPr/>
        </p:nvPicPr>
        <p:blipFill>
          <a:blip r:embed="rId3"/>
          <a:srcRect/>
          <a:stretch>
            <a:fillRect/>
          </a:stretch>
        </p:blipFill>
        <p:spPr bwMode="auto">
          <a:xfrm>
            <a:off x="4356100" y="1484313"/>
            <a:ext cx="4224338" cy="4408487"/>
          </a:xfrm>
          <a:prstGeom prst="rect">
            <a:avLst/>
          </a:prstGeom>
          <a:noFill/>
          <a:ln w="9525">
            <a:noFill/>
            <a:miter lim="800000"/>
            <a:headEnd/>
            <a:tailEnd/>
          </a:ln>
        </p:spPr>
      </p:pic>
      <p:sp>
        <p:nvSpPr>
          <p:cNvPr id="17410" name="Rectangle 5"/>
          <p:cNvSpPr>
            <a:spLocks noGrp="1" noChangeArrowheads="1"/>
          </p:cNvSpPr>
          <p:nvPr>
            <p:ph type="title"/>
          </p:nvPr>
        </p:nvSpPr>
        <p:spPr/>
        <p:txBody>
          <a:bodyPr/>
          <a:lstStyle/>
          <a:p>
            <a:pPr eaLnBrk="1" hangingPunct="1"/>
            <a:r>
              <a:rPr lang="fi-FI" smtClean="0"/>
              <a:t>Suomessa on väli-ilmasto</a:t>
            </a:r>
          </a:p>
        </p:txBody>
      </p:sp>
      <p:sp>
        <p:nvSpPr>
          <p:cNvPr id="17411" name="Rectangle 11"/>
          <p:cNvSpPr>
            <a:spLocks noGrp="1" noChangeArrowheads="1"/>
          </p:cNvSpPr>
          <p:nvPr>
            <p:ph idx="1"/>
          </p:nvPr>
        </p:nvSpPr>
        <p:spPr>
          <a:xfrm>
            <a:off x="501650" y="3933825"/>
            <a:ext cx="4033838" cy="1763713"/>
          </a:xfrm>
        </p:spPr>
        <p:txBody>
          <a:bodyPr/>
          <a:lstStyle/>
          <a:p>
            <a:pPr eaLnBrk="1" hangingPunct="1">
              <a:lnSpc>
                <a:spcPct val="80000"/>
              </a:lnSpc>
            </a:pPr>
            <a:r>
              <a:rPr lang="fi-FI" sz="2400" smtClean="0"/>
              <a:t>Talvi ei  kylmä, sateita saadaan enemmän kuin Venäjällä mutta vähemmän kuin Britanniassa.</a:t>
            </a:r>
          </a:p>
        </p:txBody>
      </p:sp>
      <p:pic>
        <p:nvPicPr>
          <p:cNvPr id="17412" name="Picture 4" descr="C:\Users\Elukka\Documents\eOppi\eOppi_logo_e.png"/>
          <p:cNvPicPr>
            <a:picLocks noChangeAspect="1" noChangeArrowheads="1"/>
          </p:cNvPicPr>
          <p:nvPr/>
        </p:nvPicPr>
        <p:blipFill>
          <a:blip r:embed="rId4">
            <a:lum bright="74000" contrast="-82000"/>
          </a:blip>
          <a:srcRect/>
          <a:stretch>
            <a:fillRect/>
          </a:stretch>
        </p:blipFill>
        <p:spPr bwMode="auto">
          <a:xfrm>
            <a:off x="0" y="6165850"/>
            <a:ext cx="682625" cy="692150"/>
          </a:xfrm>
          <a:prstGeom prst="rect">
            <a:avLst/>
          </a:prstGeom>
          <a:noFill/>
          <a:ln w="9525">
            <a:noFill/>
            <a:miter lim="800000"/>
            <a:headEnd/>
            <a:tailEnd/>
          </a:ln>
        </p:spPr>
      </p:pic>
      <p:sp>
        <p:nvSpPr>
          <p:cNvPr id="17413" name="Line 10"/>
          <p:cNvSpPr>
            <a:spLocks noChangeShapeType="1"/>
          </p:cNvSpPr>
          <p:nvPr/>
        </p:nvSpPr>
        <p:spPr bwMode="auto">
          <a:xfrm flipH="1">
            <a:off x="4140200" y="2636838"/>
            <a:ext cx="3455988" cy="720725"/>
          </a:xfrm>
          <a:prstGeom prst="line">
            <a:avLst/>
          </a:prstGeom>
          <a:noFill/>
          <a:ln w="9525">
            <a:solidFill>
              <a:schemeClr val="tx1"/>
            </a:solidFill>
            <a:round/>
            <a:headEnd/>
            <a:tailEnd/>
          </a:ln>
        </p:spPr>
        <p:txBody>
          <a:bodyPr/>
          <a:lstStyle/>
          <a:p>
            <a:endParaRPr lang="fi-FI"/>
          </a:p>
        </p:txBody>
      </p:sp>
      <p:pic>
        <p:nvPicPr>
          <p:cNvPr id="17414" name="Kuva 7" descr="suomi_jyvaskyla_ilmastodiagrammi_alakoulu.jpg"/>
          <p:cNvPicPr>
            <a:picLocks noChangeAspect="1"/>
          </p:cNvPicPr>
          <p:nvPr/>
        </p:nvPicPr>
        <p:blipFill>
          <a:blip r:embed="rId5"/>
          <a:srcRect/>
          <a:stretch>
            <a:fillRect/>
          </a:stretch>
        </p:blipFill>
        <p:spPr bwMode="auto">
          <a:xfrm>
            <a:off x="0" y="1773238"/>
            <a:ext cx="4356100" cy="2024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Kuva 6" descr="italia_sisilia_ilmastodiagrammi_alakoulu.jpg"/>
          <p:cNvPicPr>
            <a:picLocks noChangeAspect="1"/>
          </p:cNvPicPr>
          <p:nvPr/>
        </p:nvPicPr>
        <p:blipFill>
          <a:blip r:embed="rId3"/>
          <a:srcRect/>
          <a:stretch>
            <a:fillRect/>
          </a:stretch>
        </p:blipFill>
        <p:spPr bwMode="auto">
          <a:xfrm>
            <a:off x="684213" y="1557338"/>
            <a:ext cx="7812087" cy="3629025"/>
          </a:xfrm>
          <a:prstGeom prst="rect">
            <a:avLst/>
          </a:prstGeom>
          <a:noFill/>
          <a:ln w="9525">
            <a:noFill/>
            <a:miter lim="800000"/>
            <a:headEnd/>
            <a:tailEnd/>
          </a:ln>
        </p:spPr>
      </p:pic>
      <p:pic>
        <p:nvPicPr>
          <p:cNvPr id="19458" name="Picture 4" descr="C:\Users\Elukka\Documents\eOppi\eOppi_logo_e.png"/>
          <p:cNvPicPr>
            <a:picLocks noChangeAspect="1" noChangeArrowheads="1"/>
          </p:cNvPicPr>
          <p:nvPr/>
        </p:nvPicPr>
        <p:blipFill>
          <a:blip r:embed="rId4">
            <a:lum bright="74000" contrast="-82000"/>
          </a:blip>
          <a:srcRect/>
          <a:stretch>
            <a:fillRect/>
          </a:stretch>
        </p:blipFill>
        <p:spPr bwMode="auto">
          <a:xfrm>
            <a:off x="0" y="6165850"/>
            <a:ext cx="682625" cy="692150"/>
          </a:xfrm>
          <a:prstGeom prst="rect">
            <a:avLst/>
          </a:prstGeom>
          <a:noFill/>
          <a:ln w="9525">
            <a:noFill/>
            <a:miter lim="800000"/>
            <a:headEnd/>
            <a:tailEnd/>
          </a:ln>
        </p:spPr>
      </p:pic>
      <p:sp>
        <p:nvSpPr>
          <p:cNvPr id="10243" name="Rectangle 3"/>
          <p:cNvSpPr>
            <a:spLocks noGrp="1" noChangeArrowheads="1"/>
          </p:cNvSpPr>
          <p:nvPr>
            <p:ph type="title"/>
          </p:nvPr>
        </p:nvSpPr>
        <p:spPr>
          <a:xfrm>
            <a:off x="468313" y="260350"/>
            <a:ext cx="6542087" cy="1296988"/>
          </a:xfrm>
        </p:spPr>
        <p:txBody>
          <a:bodyPr>
            <a:normAutofit fontScale="90000"/>
          </a:bodyPr>
          <a:lstStyle/>
          <a:p>
            <a:pPr eaLnBrk="1" hangingPunct="1">
              <a:defRPr/>
            </a:pPr>
            <a:r>
              <a:rPr lang="fi-FI" sz="3200" smtClean="0"/>
              <a:t>Talvisateiden ilmasto Välimerellä:</a:t>
            </a:r>
            <a:br>
              <a:rPr lang="fi-FI" sz="3200" smtClean="0"/>
            </a:br>
            <a:r>
              <a:rPr lang="fi-FI" sz="3200" smtClean="0"/>
              <a:t>Kesällä sateet ovat hyvin harvinaisia ja vähäisiä.</a:t>
            </a:r>
            <a:r>
              <a:rPr lang="fi-FI" sz="3600" smtClean="0"/>
              <a:t> </a:t>
            </a:r>
          </a:p>
        </p:txBody>
      </p:sp>
      <p:sp>
        <p:nvSpPr>
          <p:cNvPr id="19460" name="Rectangle 6"/>
          <p:cNvSpPr>
            <a:spLocks noGrp="1" noChangeArrowheads="1"/>
          </p:cNvSpPr>
          <p:nvPr>
            <p:ph idx="1"/>
          </p:nvPr>
        </p:nvSpPr>
        <p:spPr>
          <a:xfrm>
            <a:off x="315913" y="5445125"/>
            <a:ext cx="8229600" cy="720725"/>
          </a:xfrm>
        </p:spPr>
        <p:txBody>
          <a:bodyPr/>
          <a:lstStyle/>
          <a:p>
            <a:pPr eaLnBrk="1" hangingPunct="1">
              <a:lnSpc>
                <a:spcPct val="80000"/>
              </a:lnSpc>
            </a:pPr>
            <a:r>
              <a:rPr lang="fi-FI" sz="2400" smtClean="0"/>
              <a:t>Sisilian kesäkuun kymmenen millimetrin sade voi Suomessa sataa tunnissa!</a:t>
            </a:r>
          </a:p>
          <a:p>
            <a:pPr eaLnBrk="1" hangingPunct="1">
              <a:lnSpc>
                <a:spcPct val="80000"/>
              </a:lnSpc>
            </a:pPr>
            <a:endParaRPr lang="fi-FI" sz="2400" smtClean="0"/>
          </a:p>
        </p:txBody>
      </p:sp>
      <p:sp>
        <p:nvSpPr>
          <p:cNvPr id="19461" name="Line 7"/>
          <p:cNvSpPr>
            <a:spLocks noChangeShapeType="1"/>
          </p:cNvSpPr>
          <p:nvPr/>
        </p:nvSpPr>
        <p:spPr bwMode="auto">
          <a:xfrm flipV="1">
            <a:off x="2981325" y="4724400"/>
            <a:ext cx="503238" cy="792163"/>
          </a:xfrm>
          <a:prstGeom prst="line">
            <a:avLst/>
          </a:prstGeom>
          <a:noFill/>
          <a:ln w="25400">
            <a:solidFill>
              <a:schemeClr val="tx1"/>
            </a:solidFill>
            <a:round/>
            <a:headEnd/>
            <a:tailEnd/>
          </a:ln>
        </p:spPr>
        <p:txBody>
          <a:bodyPr/>
          <a:lstStyle/>
          <a:p>
            <a:endParaRPr lang="fi-FI"/>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Otsikko 1"/>
          <p:cNvSpPr>
            <a:spLocks noGrp="1"/>
          </p:cNvSpPr>
          <p:nvPr>
            <p:ph type="ctrTitle"/>
          </p:nvPr>
        </p:nvSpPr>
        <p:spPr/>
        <p:txBody>
          <a:bodyPr/>
          <a:lstStyle/>
          <a:p>
            <a:pPr eaLnBrk="1" hangingPunct="1"/>
            <a:r>
              <a:rPr lang="fi-FI" smtClean="0"/>
              <a:t>Euroopan ilmasto</a:t>
            </a:r>
          </a:p>
        </p:txBody>
      </p:sp>
      <p:sp>
        <p:nvSpPr>
          <p:cNvPr id="3" name="Alaotsikko 2"/>
          <p:cNvSpPr>
            <a:spLocks noGrp="1"/>
          </p:cNvSpPr>
          <p:nvPr>
            <p:ph type="subTitle" idx="1"/>
          </p:nvPr>
        </p:nvSpPr>
        <p:spPr/>
        <p:txBody>
          <a:bodyPr/>
          <a:lstStyle/>
          <a:p>
            <a:pPr eaLnBrk="1" hangingPunct="1">
              <a:defRPr/>
            </a:pPr>
            <a:r>
              <a:rPr lang="fi-FI" smtClean="0"/>
              <a:t>lämpövyöhykkeet</a:t>
            </a:r>
          </a:p>
          <a:p>
            <a:pPr eaLnBrk="1" hangingPunct="1">
              <a:defRPr/>
            </a:pPr>
            <a:r>
              <a:rPr lang="fi-FI" smtClean="0"/>
              <a:t>ilmastoalueet</a:t>
            </a:r>
            <a:endParaRPr lang="fi-FI"/>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eOppi_vaale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eOppi_vaalea</Template>
  <TotalTime>214</TotalTime>
  <Words>191</Words>
  <Application>Microsoft Office PowerPoint</Application>
  <PresentationFormat>On-screen Show (4:3)</PresentationFormat>
  <Paragraphs>26</Paragraphs>
  <Slides>5</Slides>
  <Notes>4</Notes>
  <HiddenSlides>0</HiddenSlides>
  <MMClips>0</MMClips>
  <ScaleCrop>false</ScaleCrop>
  <HeadingPairs>
    <vt:vector size="6" baseType="variant">
      <vt:variant>
        <vt:lpstr>Käytetyt fontit</vt:lpstr>
      </vt:variant>
      <vt:variant>
        <vt:i4>2</vt:i4>
      </vt:variant>
      <vt:variant>
        <vt:lpstr>Suunnittelumalli</vt:lpstr>
      </vt:variant>
      <vt:variant>
        <vt:i4>1</vt:i4>
      </vt:variant>
      <vt:variant>
        <vt:lpstr>Dian otsikot</vt:lpstr>
      </vt:variant>
      <vt:variant>
        <vt:i4>5</vt:i4>
      </vt:variant>
    </vt:vector>
  </HeadingPairs>
  <TitlesOfParts>
    <vt:vector size="8" baseType="lpstr">
      <vt:lpstr>Arial</vt:lpstr>
      <vt:lpstr>Calibri</vt:lpstr>
      <vt:lpstr>eOppi_vaalea</vt:lpstr>
      <vt:lpstr>Euroopan ilmasto</vt:lpstr>
      <vt:lpstr>Lontoossa on meri-ilmasto, Moskovassa mannerilmasto  </vt:lpstr>
      <vt:lpstr>Suomessa on väli-ilmasto</vt:lpstr>
      <vt:lpstr>Talvisateiden ilmasto Välimerellä: Kesällä sateet ovat hyvin harvinaisia ja vähäisiä. </vt:lpstr>
      <vt:lpstr>Euroopan ilmasto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Havumetsä ja lehtimetsä</dc:title>
  <dc:creator>Simo Veistola</dc:creator>
  <cp:lastModifiedBy>Simo Veistola</cp:lastModifiedBy>
  <cp:revision>15</cp:revision>
  <dcterms:created xsi:type="dcterms:W3CDTF">2012-08-28T10:18:15Z</dcterms:created>
  <dcterms:modified xsi:type="dcterms:W3CDTF">2012-09-10T07:18:14Z</dcterms:modified>
</cp:coreProperties>
</file>