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006DA7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1" autoAdjust="0"/>
    <p:restoredTop sz="94718" autoAdjust="0"/>
  </p:normalViewPr>
  <p:slideViewPr>
    <p:cSldViewPr>
      <p:cViewPr>
        <p:scale>
          <a:sx n="114" d="100"/>
          <a:sy n="114" d="100"/>
        </p:scale>
        <p:origin x="-2296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2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5885-56CE-4CDF-85EA-745288205565}" type="datetimeFigureOut">
              <a:rPr lang="fi-FI" smtClean="0"/>
              <a:pPr/>
              <a:t>22.3.2013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D937A-5CBD-4CBD-81F8-73050A7833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8346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304800" y="533400"/>
            <a:ext cx="7020272" cy="119675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000" dirty="0" smtClean="0">
                <a:solidFill>
                  <a:srgbClr val="006DA7"/>
                </a:solidFill>
              </a:rPr>
              <a:t>14. Useamman ominaisuuden periytyminen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8" name="Kuva 7" descr="mustavalkoinenkas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905000"/>
            <a:ext cx="5750718" cy="383381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err="1" smtClean="0">
                <a:solidFill>
                  <a:srgbClr val="0070C0"/>
                </a:solidFill>
              </a:rPr>
              <a:t>Dihybridiristeytys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01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Tutkitaan kahden ominaisuuden periytymistä yhtä aikaa.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Voi muodostua uusia ominaisuusyhdistelmiä.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Geneettinen </a:t>
            </a:r>
            <a:r>
              <a:rPr lang="fi-FI" b="1" dirty="0" err="1" smtClean="0">
                <a:solidFill>
                  <a:schemeClr val="tx1"/>
                </a:solidFill>
              </a:rPr>
              <a:t>rekombinaatio</a:t>
            </a: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9" name="Kuva 8" descr="herne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429000"/>
            <a:ext cx="3348038" cy="223202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Esimerkki 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01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Banaanikärpäsillä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Punainen silmien väri (V) dominoi valkoista (v).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Harmaa ruumiin väri (M) dominoi mustaa (m).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Risteytetään heterotsygoottiset yksilöt (</a:t>
            </a:r>
            <a:r>
              <a:rPr lang="fi-FI" b="1" dirty="0" err="1" smtClean="0">
                <a:solidFill>
                  <a:schemeClr val="tx1"/>
                </a:solidFill>
              </a:rPr>
              <a:t>VvMm</a:t>
            </a:r>
            <a:r>
              <a:rPr lang="fi-FI" b="1" dirty="0" smtClean="0">
                <a:solidFill>
                  <a:schemeClr val="tx1"/>
                </a:solidFill>
              </a:rPr>
              <a:t>).</a:t>
            </a: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657600"/>
            <a:ext cx="5334000" cy="161789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Esimerkki 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7338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Jälkeläisissä harmaita punasilmäisiä, mustia punasilmäisiä, harmaita valkeasilmäisiä ja mustia valkeasilmäisiä.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Lukusuhde 9:3:3:1</a:t>
            </a: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447800"/>
            <a:ext cx="3921149" cy="44958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err="1" smtClean="0">
                <a:solidFill>
                  <a:srgbClr val="0070C0"/>
                </a:solidFill>
              </a:rPr>
              <a:t>Epistasia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816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Toinen geeni vaikuttaa geenin ilmenemiseen.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Esimerkiksi hiiren turkin väri.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Väri voi olla musta (dominoiva, R) tai ruskea (resessiivinen, r).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Toinen geeni vaikuttaa, ilmeneekö väri turkissa.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Resessiiviset homotsygootit (</a:t>
            </a:r>
            <a:r>
              <a:rPr lang="fi-FI" b="1" dirty="0" err="1" smtClean="0">
                <a:solidFill>
                  <a:schemeClr val="tx1"/>
                </a:solidFill>
              </a:rPr>
              <a:t>vv</a:t>
            </a:r>
            <a:r>
              <a:rPr lang="fi-FI" b="1" dirty="0" smtClean="0">
                <a:solidFill>
                  <a:schemeClr val="tx1"/>
                </a:solidFill>
              </a:rPr>
              <a:t>) ovat valkeita.</a:t>
            </a: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5" name="Kuva 4" descr="hiiriaruskeamus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971800"/>
            <a:ext cx="3340115" cy="24384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Määrälliset ominaisuudet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816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Useat geenit vaikuttavat tiettyihin ominaisuuksiin.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Geenien yhteisvaikutus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Esim. ihonväri, pituus…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Periytymistapa </a:t>
            </a:r>
            <a:r>
              <a:rPr lang="fi-FI" b="1" dirty="0" err="1" smtClean="0">
                <a:solidFill>
                  <a:schemeClr val="tx1"/>
                </a:solidFill>
              </a:rPr>
              <a:t>polygeeninen</a:t>
            </a:r>
            <a:r>
              <a:rPr lang="fi-FI" b="1" dirty="0" smtClean="0">
                <a:solidFill>
                  <a:schemeClr val="tx1"/>
                </a:solidFill>
              </a:rPr>
              <a:t>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Geenien vaikutus summautuu (ihonväri).</a:t>
            </a: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6" name="Kuva 5" descr="ihonva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447800"/>
            <a:ext cx="304165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Kytkeytyminen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816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Samassa kromosomissa sijaitsevat geenit.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Periytyvät usein yhdessä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= Kytkeytyneet geenit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Kytkeytyminen voi purkautua tekijäinvaihdunnassa.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Meioosin vähennysjaon esivaihe</a:t>
            </a: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5" name="Kuva 4" descr="tekijäinvaihdunta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600200"/>
            <a:ext cx="3093244" cy="412432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Ilmiasun syntyminen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816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Perimän ja ympäristön yhteisvaikutus.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Esimerkiksi kasvien kasvupaikkamuodot.</a:t>
            </a: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6" name="Kuva 5" descr="mantymet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752600"/>
            <a:ext cx="3656123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177</Words>
  <Application>Microsoft Macintosh PowerPoint</Application>
  <PresentationFormat>Näytössä katseltava diaesitys (4:3)</PresentationFormat>
  <Paragraphs>38</Paragraphs>
  <Slides>8</Slides>
  <Notes>8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/>
      <vt:lpstr>14. Useamman ominaisuuden periytyminen</vt:lpstr>
      <vt:lpstr>Dihybridiristeytys</vt:lpstr>
      <vt:lpstr>Esimerkki </vt:lpstr>
      <vt:lpstr>Esimerkki </vt:lpstr>
      <vt:lpstr>Epistasia</vt:lpstr>
      <vt:lpstr>Määrälliset ominaisuudet</vt:lpstr>
      <vt:lpstr>Kytkeytyminen</vt:lpstr>
      <vt:lpstr>Ilmiasun syntyminen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68</cp:revision>
  <dcterms:created xsi:type="dcterms:W3CDTF">2013-03-21T22:46:59Z</dcterms:created>
  <dcterms:modified xsi:type="dcterms:W3CDTF">2013-03-22T10:07:57Z</dcterms:modified>
</cp:coreProperties>
</file>