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0" d="100"/>
          <a:sy n="30" d="100"/>
        </p:scale>
        <p:origin x="-9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83087-5817-4E44-926D-4EE8F3BE457D}" type="datetimeFigureOut">
              <a:rPr lang="fi-FI" smtClean="0"/>
              <a:t>10.5.2012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4A2B7-587F-7941-936C-B1AA9C250A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1628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83087-5817-4E44-926D-4EE8F3BE457D}" type="datetimeFigureOut">
              <a:rPr lang="fi-FI" smtClean="0"/>
              <a:t>10.5.2012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4A2B7-587F-7941-936C-B1AA9C250A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9221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83087-5817-4E44-926D-4EE8F3BE457D}" type="datetimeFigureOut">
              <a:rPr lang="fi-FI" smtClean="0"/>
              <a:t>10.5.2012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4A2B7-587F-7941-936C-B1AA9C250A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396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83087-5817-4E44-926D-4EE8F3BE457D}" type="datetimeFigureOut">
              <a:rPr lang="fi-FI" smtClean="0"/>
              <a:t>10.5.2012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4A2B7-587F-7941-936C-B1AA9C250A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7088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83087-5817-4E44-926D-4EE8F3BE457D}" type="datetimeFigureOut">
              <a:rPr lang="fi-FI" smtClean="0"/>
              <a:t>10.5.2012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4A2B7-587F-7941-936C-B1AA9C250A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6842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83087-5817-4E44-926D-4EE8F3BE457D}" type="datetimeFigureOut">
              <a:rPr lang="fi-FI" smtClean="0"/>
              <a:t>10.5.2012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4A2B7-587F-7941-936C-B1AA9C250A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5195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83087-5817-4E44-926D-4EE8F3BE457D}" type="datetimeFigureOut">
              <a:rPr lang="fi-FI" smtClean="0"/>
              <a:t>10.5.2012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4A2B7-587F-7941-936C-B1AA9C250A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4082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83087-5817-4E44-926D-4EE8F3BE457D}" type="datetimeFigureOut">
              <a:rPr lang="fi-FI" smtClean="0"/>
              <a:t>10.5.2012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4A2B7-587F-7941-936C-B1AA9C250A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2857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83087-5817-4E44-926D-4EE8F3BE457D}" type="datetimeFigureOut">
              <a:rPr lang="fi-FI" smtClean="0"/>
              <a:t>10.5.2012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4A2B7-587F-7941-936C-B1AA9C250A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9657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83087-5817-4E44-926D-4EE8F3BE457D}" type="datetimeFigureOut">
              <a:rPr lang="fi-FI" smtClean="0"/>
              <a:t>10.5.2012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4A2B7-587F-7941-936C-B1AA9C250A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1269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83087-5817-4E44-926D-4EE8F3BE457D}" type="datetimeFigureOut">
              <a:rPr lang="fi-FI" smtClean="0"/>
              <a:t>10.5.2012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4A2B7-587F-7941-936C-B1AA9C250A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75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83087-5817-4E44-926D-4EE8F3BE457D}" type="datetimeFigureOut">
              <a:rPr lang="fi-FI" smtClean="0"/>
              <a:t>10.5.2012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4A2B7-587F-7941-936C-B1AA9C250A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782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Tulossa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4241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Macintosh PowerPoint</Application>
  <PresentationFormat>Näytössä katseltava diaesitys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Tulossa</vt:lpstr>
    </vt:vector>
  </TitlesOfParts>
  <Company>NewTEC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Tulossa</dc:title>
  <dc:creator>Petri Lounaskorpi</dc:creator>
  <cp:lastModifiedBy>Petri Lounaskorpi</cp:lastModifiedBy>
  <cp:revision>1</cp:revision>
  <dcterms:created xsi:type="dcterms:W3CDTF">2012-05-10T18:16:59Z</dcterms:created>
  <dcterms:modified xsi:type="dcterms:W3CDTF">2012-05-10T18:17:26Z</dcterms:modified>
</cp:coreProperties>
</file>