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0" r:id="rId5"/>
    <p:sldId id="257" r:id="rId6"/>
    <p:sldId id="261" r:id="rId7"/>
    <p:sldId id="267" r:id="rId8"/>
    <p:sldId id="268" r:id="rId9"/>
    <p:sldId id="270" r:id="rId10"/>
    <p:sldId id="263" r:id="rId11"/>
    <p:sldId id="265" r:id="rId12"/>
    <p:sldId id="259" r:id="rId13"/>
    <p:sldId id="264" r:id="rId14"/>
    <p:sldId id="262" r:id="rId15"/>
    <p:sldId id="269" r:id="rId16"/>
    <p:sldId id="271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3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06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117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10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34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46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15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679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37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72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D885D-9E21-4E7C-A35B-6F7E8E9EA13C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5AFFE-46CC-44E9-8F7C-5E7285052B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3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eena.yle.fi/1-2185447" TargetMode="External"/><Relationship Id="rId2" Type="http://schemas.openxmlformats.org/officeDocument/2006/relationships/hyperlink" Target="https://www.youtube.com/watch?v=vE2ekV-U2b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000" b="1" dirty="0" smtClean="0"/>
              <a:t>Nisäkkäät</a:t>
            </a:r>
            <a:endParaRPr lang="fi-FI" sz="80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38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203176"/>
            <a:ext cx="9773920" cy="6785420"/>
          </a:xfrm>
        </p:spPr>
      </p:pic>
    </p:spTree>
    <p:extLst>
      <p:ext uri="{BB962C8B-B14F-4D97-AF65-F5344CB8AC3E}">
        <p14:creationId xmlns:p14="http://schemas.microsoft.com/office/powerpoint/2010/main" val="41930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Vesinokkaeläin munii munia eikä sillä ole nisiä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0" y="1287145"/>
            <a:ext cx="8113005" cy="5611495"/>
          </a:xfrm>
        </p:spPr>
      </p:pic>
    </p:spTree>
    <p:extLst>
      <p:ext uri="{BB962C8B-B14F-4D97-AF65-F5344CB8AC3E}">
        <p14:creationId xmlns:p14="http://schemas.microsoft.com/office/powerpoint/2010/main" val="10367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443526"/>
            <a:ext cx="5801784" cy="435133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45" y="609963"/>
            <a:ext cx="5809673" cy="326759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435273" y="4414982"/>
            <a:ext cx="3666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/>
              <a:t>virtaviivainen</a:t>
            </a:r>
            <a:endParaRPr lang="fi-FI" sz="4400" dirty="0"/>
          </a:p>
        </p:txBody>
      </p:sp>
      <p:cxnSp>
        <p:nvCxnSpPr>
          <p:cNvPr id="8" name="Suora nuoliyhdysviiva 7"/>
          <p:cNvCxnSpPr/>
          <p:nvPr/>
        </p:nvCxnSpPr>
        <p:spPr>
          <a:xfrm flipV="1">
            <a:off x="8442036" y="3454400"/>
            <a:ext cx="11084" cy="960582"/>
          </a:xfrm>
          <a:prstGeom prst="straightConnector1">
            <a:avLst/>
          </a:prstGeom>
          <a:ln w="793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51" y="-51100"/>
            <a:ext cx="5525789" cy="6909100"/>
          </a:xfrm>
        </p:spPr>
      </p:pic>
    </p:spTree>
    <p:extLst>
      <p:ext uri="{BB962C8B-B14F-4D97-AF65-F5344CB8AC3E}">
        <p14:creationId xmlns:p14="http://schemas.microsoft.com/office/powerpoint/2010/main" val="8687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 smtClean="0"/>
              <a:t>Kuutti on norpan poikanen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40" y="1825625"/>
            <a:ext cx="6519920" cy="4351338"/>
          </a:xfrm>
        </p:spPr>
      </p:pic>
    </p:spTree>
    <p:extLst>
      <p:ext uri="{BB962C8B-B14F-4D97-AF65-F5344CB8AC3E}">
        <p14:creationId xmlns:p14="http://schemas.microsoft.com/office/powerpoint/2010/main" val="23864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130684"/>
            <a:ext cx="9955762" cy="5605396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032000" y="386080"/>
            <a:ext cx="759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dirty="0" smtClean="0"/>
              <a:t>Lumipesä jään päällä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682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Saukko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majava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50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Suuret matelijat (dinosaurukset) kuolivat sukupuuttoon 65 miljoonaa vuotta sitten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nisäkkäät nousivat eläinkunnan valtaryhmäksi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nisäkkäät olivat hyvin sopeutumiskykyisiä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syntyi paljon uusia lajeja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468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Nisäkkäät sopeutuivat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2" y="4102976"/>
            <a:ext cx="4353738" cy="2024488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00521"/>
            <a:ext cx="3459480" cy="285136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140" y="3667081"/>
            <a:ext cx="4340860" cy="2896279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99440" y="1960880"/>
            <a:ext cx="3108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smtClean="0"/>
              <a:t>MAALLE (esimerkiksi hirvi)</a:t>
            </a:r>
            <a:endParaRPr lang="fi-FI" sz="2800" dirty="0"/>
          </a:p>
        </p:txBody>
      </p:sp>
      <p:sp>
        <p:nvSpPr>
          <p:cNvPr id="8" name="Tekstiruutu 7"/>
          <p:cNvSpPr txBox="1"/>
          <p:nvPr/>
        </p:nvSpPr>
        <p:spPr>
          <a:xfrm>
            <a:off x="-191136" y="5740549"/>
            <a:ext cx="3594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smtClean="0"/>
              <a:t>ILMAAN</a:t>
            </a:r>
          </a:p>
          <a:p>
            <a:pPr algn="ctr"/>
            <a:r>
              <a:rPr lang="fi-FI" dirty="0" smtClean="0"/>
              <a:t> </a:t>
            </a:r>
            <a:r>
              <a:rPr lang="fi-FI" sz="2800" dirty="0" smtClean="0"/>
              <a:t>(esimerkiksi lepakot)</a:t>
            </a:r>
            <a:endParaRPr lang="fi-FI" sz="2800" dirty="0"/>
          </a:p>
        </p:txBody>
      </p:sp>
      <p:sp>
        <p:nvSpPr>
          <p:cNvPr id="9" name="Tekstiruutu 8"/>
          <p:cNvSpPr txBox="1"/>
          <p:nvPr/>
        </p:nvSpPr>
        <p:spPr>
          <a:xfrm>
            <a:off x="8209458" y="2222489"/>
            <a:ext cx="3708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smtClean="0"/>
              <a:t>VETEEN  </a:t>
            </a:r>
          </a:p>
          <a:p>
            <a:pPr algn="ctr"/>
            <a:r>
              <a:rPr lang="fi-FI" sz="2800" dirty="0" smtClean="0"/>
              <a:t>(esimerkiksi majava)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586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Nisäkkäät kehittyivät ensin kuivalla maalla </a:t>
            </a:r>
            <a:r>
              <a:rPr lang="fi-FI" dirty="0" smtClean="0">
                <a:sym typeface="Wingdings" panose="05000000000000000000" pitchFamily="2" charset="2"/>
              </a:rPr>
              <a:t> sopeutuivat myöhemmin vesielämään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85" y="1615440"/>
            <a:ext cx="5144236" cy="5047631"/>
          </a:xfrm>
        </p:spPr>
      </p:pic>
    </p:spTree>
    <p:extLst>
      <p:ext uri="{BB962C8B-B14F-4D97-AF65-F5344CB8AC3E}">
        <p14:creationId xmlns:p14="http://schemas.microsoft.com/office/powerpoint/2010/main" val="287710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Nisäkkäillä on nisät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0" y="365124"/>
            <a:ext cx="4751070" cy="3162855"/>
          </a:xfrm>
        </p:spPr>
      </p:pic>
      <p:sp>
        <p:nvSpPr>
          <p:cNvPr id="5" name="Tekstiruutu 4"/>
          <p:cNvSpPr txBox="1"/>
          <p:nvPr/>
        </p:nvSpPr>
        <p:spPr>
          <a:xfrm>
            <a:off x="640080" y="2052320"/>
            <a:ext cx="78841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selkärankaisia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tasalämpöisiä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hengittävät keuhkoilla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tuottavat maitoa </a:t>
            </a:r>
            <a:r>
              <a:rPr lang="fi-FI" sz="3200" b="1" spc="300" dirty="0" smtClean="0"/>
              <a:t>nisistä</a:t>
            </a:r>
            <a:r>
              <a:rPr lang="fi-FI" sz="3200" dirty="0" smtClean="0"/>
              <a:t> (ihmisellä rinnat)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neljä raajaa (ihmisellä kädet ja jalat)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isot aivot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 smtClean="0"/>
              <a:t>tarkat aistit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43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Nisäkkäiden lisääntyminen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934720" y="1690688"/>
            <a:ext cx="10149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smtClean="0"/>
              <a:t>suvullista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smtClean="0"/>
              <a:t>sisäinen hedelmöitys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smtClean="0"/>
              <a:t>kiima-aika, jolloin nisäkkäät parittelevat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smtClean="0"/>
              <a:t>pitävät huolta poikasista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smtClean="0"/>
              <a:t>poikasia paljon vähemmän kuin sammakkoeläimillä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3600" dirty="0" smtClean="0"/>
              <a:t>oppivat leikkimisen avulla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7572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Istukka (</a:t>
            </a:r>
            <a:r>
              <a:rPr lang="fi-FI" dirty="0" err="1" smtClean="0"/>
              <a:t>placenta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3702" y="1921327"/>
            <a:ext cx="3993018" cy="395462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97702" y="2144312"/>
            <a:ext cx="6370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emon sisällä kehittyvä sikiö saa istukan avulla </a:t>
            </a:r>
            <a:r>
              <a:rPr lang="fi-FI" sz="3600" b="1" spc="300" dirty="0" smtClean="0"/>
              <a:t>happea</a:t>
            </a:r>
            <a:r>
              <a:rPr lang="fi-FI" sz="3600" dirty="0" smtClean="0"/>
              <a:t> ja </a:t>
            </a:r>
            <a:r>
              <a:rPr lang="fi-FI" sz="3600" b="1" spc="300" dirty="0" smtClean="0"/>
              <a:t>ravintoa</a:t>
            </a:r>
            <a:endParaRPr lang="fi-FI" sz="3600" b="1" spc="300" dirty="0"/>
          </a:p>
        </p:txBody>
      </p:sp>
    </p:spTree>
    <p:extLst>
      <p:ext uri="{BB962C8B-B14F-4D97-AF65-F5344CB8AC3E}">
        <p14:creationId xmlns:p14="http://schemas.microsoft.com/office/powerpoint/2010/main" val="15989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Nisäkkäiden rakenne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tehokas ruoansulatusjärjestelmä (= suolisto)</a:t>
            </a:r>
          </a:p>
          <a:p>
            <a:r>
              <a:rPr lang="fi-FI" dirty="0" smtClean="0"/>
              <a:t>verenkierto- ja hengityselimistö (= sydän, verisuonet, keuhkot)</a:t>
            </a:r>
          </a:p>
          <a:p>
            <a:r>
              <a:rPr lang="fi-FI" dirty="0" smtClean="0"/>
              <a:t>aistinelimet (esim. silmä, korva)</a:t>
            </a:r>
          </a:p>
          <a:p>
            <a:r>
              <a:rPr lang="fi-FI" dirty="0" smtClean="0"/>
              <a:t>karvapeite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 smtClean="0">
                <a:sym typeface="Wingdings" panose="05000000000000000000" pitchFamily="2" charset="2"/>
              </a:rPr>
              <a:t>lämmönsäätely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smtClean="0">
                <a:sym typeface="Wingdings" panose="05000000000000000000" pitchFamily="2" charset="2"/>
              </a:rPr>
              <a:t>suojaväri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14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98600" y="446405"/>
            <a:ext cx="10515600" cy="1325563"/>
          </a:xfrm>
        </p:spPr>
        <p:txBody>
          <a:bodyPr/>
          <a:lstStyle/>
          <a:p>
            <a:pPr algn="ctr"/>
            <a:r>
              <a:rPr lang="fi-FI" b="1" dirty="0" smtClean="0"/>
              <a:t>Suojaväri jäniksellä</a:t>
            </a:r>
            <a:endParaRPr lang="fi-FI" b="1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160" y="2336695"/>
            <a:ext cx="3734280" cy="3115981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0" y="2396211"/>
            <a:ext cx="4561888" cy="3056465"/>
          </a:xfrm>
        </p:spPr>
      </p:pic>
      <p:sp>
        <p:nvSpPr>
          <p:cNvPr id="7" name="Tekstiruutu 6"/>
          <p:cNvSpPr txBox="1"/>
          <p:nvPr/>
        </p:nvSpPr>
        <p:spPr>
          <a:xfrm>
            <a:off x="1884200" y="1628809"/>
            <a:ext cx="417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Talvikarva</a:t>
            </a:r>
            <a:endParaRPr lang="fi-FI" sz="4000" dirty="0"/>
          </a:p>
        </p:txBody>
      </p:sp>
      <p:sp>
        <p:nvSpPr>
          <p:cNvPr id="8" name="Tekstiruutu 7"/>
          <p:cNvSpPr txBox="1"/>
          <p:nvPr/>
        </p:nvSpPr>
        <p:spPr>
          <a:xfrm>
            <a:off x="7685560" y="1700389"/>
            <a:ext cx="417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 smtClean="0"/>
              <a:t>Kesäkarva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789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164</Words>
  <Application>Microsoft Office PowerPoint</Application>
  <PresentationFormat>Laajakuva</PresentationFormat>
  <Paragraphs>45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Office-teema</vt:lpstr>
      <vt:lpstr>Nisäkkäät</vt:lpstr>
      <vt:lpstr>Suuret matelijat (dinosaurukset) kuolivat sukupuuttoon 65 miljoonaa vuotta sitten</vt:lpstr>
      <vt:lpstr>Nisäkkäät sopeutuivat</vt:lpstr>
      <vt:lpstr>Nisäkkäät kehittyivät ensin kuivalla maalla  sopeutuivat myöhemmin vesielämään</vt:lpstr>
      <vt:lpstr>Nisäkkäillä on nisät</vt:lpstr>
      <vt:lpstr>Nisäkkäiden lisääntyminen</vt:lpstr>
      <vt:lpstr>Istukka (placenta)</vt:lpstr>
      <vt:lpstr>Nisäkkäiden rakenne</vt:lpstr>
      <vt:lpstr>Suojaväri jäniksellä</vt:lpstr>
      <vt:lpstr>PowerPoint-esitys</vt:lpstr>
      <vt:lpstr>Vesinokkaeläin munii munia eikä sillä ole nisiä</vt:lpstr>
      <vt:lpstr>PowerPoint-esitys</vt:lpstr>
      <vt:lpstr>PowerPoint-esitys</vt:lpstr>
      <vt:lpstr>Kuutti on norpan poikanen</vt:lpstr>
      <vt:lpstr>PowerPoint-esitys</vt:lpstr>
      <vt:lpstr>PowerPoint-esitys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Nisäkkäät</dc:title>
  <dc:creator>Valtiala Sakari</dc:creator>
  <cp:lastModifiedBy>Valtiala Sakari</cp:lastModifiedBy>
  <cp:revision>10</cp:revision>
  <dcterms:created xsi:type="dcterms:W3CDTF">2021-01-21T05:59:18Z</dcterms:created>
  <dcterms:modified xsi:type="dcterms:W3CDTF">2021-01-21T11:31:24Z</dcterms:modified>
</cp:coreProperties>
</file>