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1" r:id="rId3"/>
    <p:sldId id="259" r:id="rId4"/>
    <p:sldId id="314" r:id="rId5"/>
    <p:sldId id="287" r:id="rId6"/>
    <p:sldId id="313" r:id="rId7"/>
    <p:sldId id="301" r:id="rId8"/>
    <p:sldId id="312" r:id="rId9"/>
    <p:sldId id="311" r:id="rId10"/>
    <p:sldId id="299" r:id="rId11"/>
    <p:sldId id="305" r:id="rId12"/>
    <p:sldId id="310" r:id="rId13"/>
    <p:sldId id="304" r:id="rId14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ncode Sans Semi Condensed Light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95040-784E-418D-8BF8-F4995B124696}" v="5" dt="2023-08-22T11:17:52.332"/>
  </p1510:revLst>
</p1510:revInfo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56" autoAdjust="0"/>
    <p:restoredTop sz="96224" autoAdjust="0"/>
  </p:normalViewPr>
  <p:slideViewPr>
    <p:cSldViewPr snapToGrid="0">
      <p:cViewPr varScale="1">
        <p:scale>
          <a:sx n="100" d="100"/>
          <a:sy n="100" d="100"/>
        </p:scale>
        <p:origin x="6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inen Riina" userId="8241d332-33e3-4646-b11d-ef94f6f5a1f8" providerId="ADAL" clId="{C6695040-784E-418D-8BF8-F4995B124696}"/>
    <pc:docChg chg="undo custSel addSld delSld modSld sldOrd">
      <pc:chgData name="Sutinen Riina" userId="8241d332-33e3-4646-b11d-ef94f6f5a1f8" providerId="ADAL" clId="{C6695040-784E-418D-8BF8-F4995B124696}" dt="2023-08-23T12:32:29.904" v="1846" actId="20577"/>
      <pc:docMkLst>
        <pc:docMk/>
      </pc:docMkLst>
      <pc:sldChg chg="modSp mod">
        <pc:chgData name="Sutinen Riina" userId="8241d332-33e3-4646-b11d-ef94f6f5a1f8" providerId="ADAL" clId="{C6695040-784E-418D-8BF8-F4995B124696}" dt="2023-08-21T09:35:33.240" v="5" actId="20577"/>
        <pc:sldMkLst>
          <pc:docMk/>
          <pc:sldMk cId="0" sldId="256"/>
        </pc:sldMkLst>
        <pc:spChg chg="mod">
          <ac:chgData name="Sutinen Riina" userId="8241d332-33e3-4646-b11d-ef94f6f5a1f8" providerId="ADAL" clId="{C6695040-784E-418D-8BF8-F4995B124696}" dt="2023-08-21T09:35:33.240" v="5" actId="20577"/>
          <ac:spMkLst>
            <pc:docMk/>
            <pc:sldMk cId="0" sldId="256"/>
            <ac:spMk id="1571" creationId="{00000000-0000-0000-0000-000000000000}"/>
          </ac:spMkLst>
        </pc:spChg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57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58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1538015622" sldId="259"/>
        </pc:sldMkLst>
      </pc:sldChg>
      <pc:sldChg chg="modSp add mod">
        <pc:chgData name="Sutinen Riina" userId="8241d332-33e3-4646-b11d-ef94f6f5a1f8" providerId="ADAL" clId="{C6695040-784E-418D-8BF8-F4995B124696}" dt="2023-08-22T11:18:06.164" v="1787" actId="1076"/>
        <pc:sldMkLst>
          <pc:docMk/>
          <pc:sldMk cId="1538015622" sldId="259"/>
        </pc:sldMkLst>
        <pc:spChg chg="mod">
          <ac:chgData name="Sutinen Riina" userId="8241d332-33e3-4646-b11d-ef94f6f5a1f8" providerId="ADAL" clId="{C6695040-784E-418D-8BF8-F4995B124696}" dt="2023-08-22T11:18:06.164" v="1787" actId="1076"/>
          <ac:spMkLst>
            <pc:docMk/>
            <pc:sldMk cId="1538015622" sldId="259"/>
            <ac:spMk id="3" creationId="{2F2824A0-D7F0-4E1F-B589-676C3DCE0DC6}"/>
          </ac:spMkLst>
        </pc:spChg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0"/>
        </pc:sldMkLst>
      </pc:sldChg>
      <pc:sldChg chg="modSp mod">
        <pc:chgData name="Sutinen Riina" userId="8241d332-33e3-4646-b11d-ef94f6f5a1f8" providerId="ADAL" clId="{C6695040-784E-418D-8BF8-F4995B124696}" dt="2023-08-22T11:19:05.132" v="1812" actId="404"/>
        <pc:sldMkLst>
          <pc:docMk/>
          <pc:sldMk cId="0" sldId="261"/>
        </pc:sldMkLst>
        <pc:spChg chg="mod">
          <ac:chgData name="Sutinen Riina" userId="8241d332-33e3-4646-b11d-ef94f6f5a1f8" providerId="ADAL" clId="{C6695040-784E-418D-8BF8-F4995B124696}" dt="2023-08-22T11:19:05.132" v="1812" actId="404"/>
          <ac:spMkLst>
            <pc:docMk/>
            <pc:sldMk cId="0" sldId="261"/>
            <ac:spMk id="1607" creationId="{00000000-0000-0000-0000-000000000000}"/>
          </ac:spMkLst>
        </pc:spChg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2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3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4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5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6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7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69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0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1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2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3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4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5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6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7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8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79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0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1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2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3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4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5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6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3117250917" sldId="287"/>
        </pc:sldMkLst>
      </pc:sldChg>
      <pc:sldChg chg="modSp add mod">
        <pc:chgData name="Sutinen Riina" userId="8241d332-33e3-4646-b11d-ef94f6f5a1f8" providerId="ADAL" clId="{C6695040-784E-418D-8BF8-F4995B124696}" dt="2023-08-22T11:18:23.996" v="1789" actId="1076"/>
        <pc:sldMkLst>
          <pc:docMk/>
          <pc:sldMk cId="3117250917" sldId="287"/>
        </pc:sldMkLst>
        <pc:spChg chg="mod">
          <ac:chgData name="Sutinen Riina" userId="8241d332-33e3-4646-b11d-ef94f6f5a1f8" providerId="ADAL" clId="{C6695040-784E-418D-8BF8-F4995B124696}" dt="2023-08-22T11:18:23.996" v="1789" actId="1076"/>
          <ac:spMkLst>
            <pc:docMk/>
            <pc:sldMk cId="3117250917" sldId="287"/>
            <ac:spMk id="3" creationId="{2F2824A0-D7F0-4E1F-B589-676C3DCE0DC6}"/>
          </ac:spMkLst>
        </pc:spChg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8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89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90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91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92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93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0" sldId="294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293943548" sldId="295"/>
        </pc:sldMkLst>
      </pc:sldChg>
      <pc:sldChg chg="add">
        <pc:chgData name="Sutinen Riina" userId="8241d332-33e3-4646-b11d-ef94f6f5a1f8" providerId="ADAL" clId="{C6695040-784E-418D-8BF8-F4995B124696}" dt="2023-08-22T11:01:40.649" v="1741"/>
        <pc:sldMkLst>
          <pc:docMk/>
          <pc:sldMk cId="2738941795" sldId="299"/>
        </pc:sldMkLst>
      </pc:sldChg>
      <pc:sldChg chg="del">
        <pc:chgData name="Sutinen Riina" userId="8241d332-33e3-4646-b11d-ef94f6f5a1f8" providerId="ADAL" clId="{C6695040-784E-418D-8BF8-F4995B124696}" dt="2023-08-22T09:40:44.416" v="1734" actId="47"/>
        <pc:sldMkLst>
          <pc:docMk/>
          <pc:sldMk cId="3501832586" sldId="300"/>
        </pc:sldMkLst>
      </pc:sldChg>
      <pc:sldChg chg="modSp mod">
        <pc:chgData name="Sutinen Riina" userId="8241d332-33e3-4646-b11d-ef94f6f5a1f8" providerId="ADAL" clId="{C6695040-784E-418D-8BF8-F4995B124696}" dt="2023-08-22T07:55:49.350" v="1061" actId="20577"/>
        <pc:sldMkLst>
          <pc:docMk/>
          <pc:sldMk cId="3519860754" sldId="301"/>
        </pc:sldMkLst>
        <pc:spChg chg="mod">
          <ac:chgData name="Sutinen Riina" userId="8241d332-33e3-4646-b11d-ef94f6f5a1f8" providerId="ADAL" clId="{C6695040-784E-418D-8BF8-F4995B124696}" dt="2023-08-22T07:39:16.472" v="508" actId="20577"/>
          <ac:spMkLst>
            <pc:docMk/>
            <pc:sldMk cId="3519860754" sldId="301"/>
            <ac:spMk id="1606" creationId="{00000000-0000-0000-0000-000000000000}"/>
          </ac:spMkLst>
        </pc:spChg>
        <pc:spChg chg="mod">
          <ac:chgData name="Sutinen Riina" userId="8241d332-33e3-4646-b11d-ef94f6f5a1f8" providerId="ADAL" clId="{C6695040-784E-418D-8BF8-F4995B124696}" dt="2023-08-22T07:55:49.350" v="1061" actId="20577"/>
          <ac:spMkLst>
            <pc:docMk/>
            <pc:sldMk cId="3519860754" sldId="301"/>
            <ac:spMk id="1607" creationId="{00000000-0000-0000-0000-000000000000}"/>
          </ac:spMkLst>
        </pc:spChg>
      </pc:sldChg>
      <pc:sldChg chg="modSp del mod">
        <pc:chgData name="Sutinen Riina" userId="8241d332-33e3-4646-b11d-ef94f6f5a1f8" providerId="ADAL" clId="{C6695040-784E-418D-8BF8-F4995B124696}" dt="2023-08-22T11:17:59.808" v="1786" actId="2696"/>
        <pc:sldMkLst>
          <pc:docMk/>
          <pc:sldMk cId="3573501468" sldId="302"/>
        </pc:sldMkLst>
        <pc:spChg chg="mod">
          <ac:chgData name="Sutinen Riina" userId="8241d332-33e3-4646-b11d-ef94f6f5a1f8" providerId="ADAL" clId="{C6695040-784E-418D-8BF8-F4995B124696}" dt="2023-08-22T08:10:05.194" v="1425" actId="13926"/>
          <ac:spMkLst>
            <pc:docMk/>
            <pc:sldMk cId="3573501468" sldId="302"/>
            <ac:spMk id="1607" creationId="{00000000-0000-0000-0000-000000000000}"/>
          </ac:spMkLst>
        </pc:spChg>
      </pc:sldChg>
      <pc:sldChg chg="modSp add del mod ord">
        <pc:chgData name="Sutinen Riina" userId="8241d332-33e3-4646-b11d-ef94f6f5a1f8" providerId="ADAL" clId="{C6695040-784E-418D-8BF8-F4995B124696}" dt="2023-08-22T07:56:31.342" v="1062" actId="2696"/>
        <pc:sldMkLst>
          <pc:docMk/>
          <pc:sldMk cId="3234667831" sldId="303"/>
        </pc:sldMkLst>
        <pc:spChg chg="mod">
          <ac:chgData name="Sutinen Riina" userId="8241d332-33e3-4646-b11d-ef94f6f5a1f8" providerId="ADAL" clId="{C6695040-784E-418D-8BF8-F4995B124696}" dt="2023-08-21T10:50:34.943" v="25" actId="20577"/>
          <ac:spMkLst>
            <pc:docMk/>
            <pc:sldMk cId="3234667831" sldId="303"/>
            <ac:spMk id="1606" creationId="{00000000-0000-0000-0000-000000000000}"/>
          </ac:spMkLst>
        </pc:spChg>
        <pc:spChg chg="mod">
          <ac:chgData name="Sutinen Riina" userId="8241d332-33e3-4646-b11d-ef94f6f5a1f8" providerId="ADAL" clId="{C6695040-784E-418D-8BF8-F4995B124696}" dt="2023-08-21T13:27:59.629" v="62" actId="20577"/>
          <ac:spMkLst>
            <pc:docMk/>
            <pc:sldMk cId="3234667831" sldId="303"/>
            <ac:spMk id="1607" creationId="{00000000-0000-0000-0000-000000000000}"/>
          </ac:spMkLst>
        </pc:spChg>
      </pc:sldChg>
      <pc:sldChg chg="modSp mod">
        <pc:chgData name="Sutinen Riina" userId="8241d332-33e3-4646-b11d-ef94f6f5a1f8" providerId="ADAL" clId="{C6695040-784E-418D-8BF8-F4995B124696}" dt="2023-08-22T09:40:50.126" v="1735" actId="6549"/>
        <pc:sldMkLst>
          <pc:docMk/>
          <pc:sldMk cId="239732634" sldId="304"/>
        </pc:sldMkLst>
        <pc:spChg chg="mod">
          <ac:chgData name="Sutinen Riina" userId="8241d332-33e3-4646-b11d-ef94f6f5a1f8" providerId="ADAL" clId="{C6695040-784E-418D-8BF8-F4995B124696}" dt="2023-08-22T09:40:50.126" v="1735" actId="6549"/>
          <ac:spMkLst>
            <pc:docMk/>
            <pc:sldMk cId="239732634" sldId="304"/>
            <ac:spMk id="3" creationId="{17F0C81B-8E3F-4FA9-A6D1-F2FD640B63F3}"/>
          </ac:spMkLst>
        </pc:spChg>
      </pc:sldChg>
      <pc:sldChg chg="modSp mod">
        <pc:chgData name="Sutinen Riina" userId="8241d332-33e3-4646-b11d-ef94f6f5a1f8" providerId="ADAL" clId="{C6695040-784E-418D-8BF8-F4995B124696}" dt="2023-08-22T08:09:05.382" v="1406" actId="20577"/>
        <pc:sldMkLst>
          <pc:docMk/>
          <pc:sldMk cId="2036302369" sldId="305"/>
        </pc:sldMkLst>
        <pc:spChg chg="mod">
          <ac:chgData name="Sutinen Riina" userId="8241d332-33e3-4646-b11d-ef94f6f5a1f8" providerId="ADAL" clId="{C6695040-784E-418D-8BF8-F4995B124696}" dt="2023-08-22T08:08:43.966" v="1344" actId="20577"/>
          <ac:spMkLst>
            <pc:docMk/>
            <pc:sldMk cId="2036302369" sldId="305"/>
            <ac:spMk id="1606" creationId="{00000000-0000-0000-0000-000000000000}"/>
          </ac:spMkLst>
        </pc:spChg>
        <pc:spChg chg="mod">
          <ac:chgData name="Sutinen Riina" userId="8241d332-33e3-4646-b11d-ef94f6f5a1f8" providerId="ADAL" clId="{C6695040-784E-418D-8BF8-F4995B124696}" dt="2023-08-22T08:09:05.382" v="1406" actId="20577"/>
          <ac:spMkLst>
            <pc:docMk/>
            <pc:sldMk cId="2036302369" sldId="305"/>
            <ac:spMk id="1607" creationId="{00000000-0000-0000-0000-000000000000}"/>
          </ac:spMkLst>
        </pc:spChg>
      </pc:sldChg>
      <pc:sldChg chg="del">
        <pc:chgData name="Sutinen Riina" userId="8241d332-33e3-4646-b11d-ef94f6f5a1f8" providerId="ADAL" clId="{C6695040-784E-418D-8BF8-F4995B124696}" dt="2023-08-21T13:36:37.946" v="417" actId="2696"/>
        <pc:sldMkLst>
          <pc:docMk/>
          <pc:sldMk cId="230919789" sldId="309"/>
        </pc:sldMkLst>
      </pc:sldChg>
      <pc:sldChg chg="modSp mod">
        <pc:chgData name="Sutinen Riina" userId="8241d332-33e3-4646-b11d-ef94f6f5a1f8" providerId="ADAL" clId="{C6695040-784E-418D-8BF8-F4995B124696}" dt="2023-08-23T12:32:29.904" v="1846" actId="20577"/>
        <pc:sldMkLst>
          <pc:docMk/>
          <pc:sldMk cId="4188140588" sldId="310"/>
        </pc:sldMkLst>
        <pc:spChg chg="mod">
          <ac:chgData name="Sutinen Riina" userId="8241d332-33e3-4646-b11d-ef94f6f5a1f8" providerId="ADAL" clId="{C6695040-784E-418D-8BF8-F4995B124696}" dt="2023-08-22T08:02:16.948" v="1085" actId="20577"/>
          <ac:spMkLst>
            <pc:docMk/>
            <pc:sldMk cId="4188140588" sldId="310"/>
            <ac:spMk id="1606" creationId="{00000000-0000-0000-0000-000000000000}"/>
          </ac:spMkLst>
        </pc:spChg>
        <pc:spChg chg="mod">
          <ac:chgData name="Sutinen Riina" userId="8241d332-33e3-4646-b11d-ef94f6f5a1f8" providerId="ADAL" clId="{C6695040-784E-418D-8BF8-F4995B124696}" dt="2023-08-23T12:32:29.904" v="1846" actId="20577"/>
          <ac:spMkLst>
            <pc:docMk/>
            <pc:sldMk cId="4188140588" sldId="310"/>
            <ac:spMk id="1607" creationId="{00000000-0000-0000-0000-000000000000}"/>
          </ac:spMkLst>
        </pc:spChg>
      </pc:sldChg>
      <pc:sldChg chg="modSp add mod">
        <pc:chgData name="Sutinen Riina" userId="8241d332-33e3-4646-b11d-ef94f6f5a1f8" providerId="ADAL" clId="{C6695040-784E-418D-8BF8-F4995B124696}" dt="2023-08-22T11:25:31.392" v="1837" actId="404"/>
        <pc:sldMkLst>
          <pc:docMk/>
          <pc:sldMk cId="3655398420" sldId="311"/>
        </pc:sldMkLst>
        <pc:spChg chg="mod">
          <ac:chgData name="Sutinen Riina" userId="8241d332-33e3-4646-b11d-ef94f6f5a1f8" providerId="ADAL" clId="{C6695040-784E-418D-8BF8-F4995B124696}" dt="2023-08-22T08:12:28.187" v="1444" actId="20577"/>
          <ac:spMkLst>
            <pc:docMk/>
            <pc:sldMk cId="3655398420" sldId="311"/>
            <ac:spMk id="1606" creationId="{00000000-0000-0000-0000-000000000000}"/>
          </ac:spMkLst>
        </pc:spChg>
        <pc:spChg chg="mod">
          <ac:chgData name="Sutinen Riina" userId="8241d332-33e3-4646-b11d-ef94f6f5a1f8" providerId="ADAL" clId="{C6695040-784E-418D-8BF8-F4995B124696}" dt="2023-08-22T11:25:31.392" v="1837" actId="404"/>
          <ac:spMkLst>
            <pc:docMk/>
            <pc:sldMk cId="3655398420" sldId="311"/>
            <ac:spMk id="1607" creationId="{00000000-0000-0000-0000-000000000000}"/>
          </ac:spMkLst>
        </pc:spChg>
      </pc:sldChg>
      <pc:sldChg chg="addSp delSp modSp add mod ord">
        <pc:chgData name="Sutinen Riina" userId="8241d332-33e3-4646-b11d-ef94f6f5a1f8" providerId="ADAL" clId="{C6695040-784E-418D-8BF8-F4995B124696}" dt="2023-08-22T11:12:03.577" v="1781"/>
        <pc:sldMkLst>
          <pc:docMk/>
          <pc:sldMk cId="3669346978" sldId="312"/>
        </pc:sldMkLst>
        <pc:spChg chg="del">
          <ac:chgData name="Sutinen Riina" userId="8241d332-33e3-4646-b11d-ef94f6f5a1f8" providerId="ADAL" clId="{C6695040-784E-418D-8BF8-F4995B124696}" dt="2023-08-22T11:06:23.743" v="1746" actId="478"/>
          <ac:spMkLst>
            <pc:docMk/>
            <pc:sldMk cId="3669346978" sldId="312"/>
            <ac:spMk id="3" creationId="{17F0C81B-8E3F-4FA9-A6D1-F2FD640B63F3}"/>
          </ac:spMkLst>
        </pc:spChg>
        <pc:spChg chg="mod">
          <ac:chgData name="Sutinen Riina" userId="8241d332-33e3-4646-b11d-ef94f6f5a1f8" providerId="ADAL" clId="{C6695040-784E-418D-8BF8-F4995B124696}" dt="2023-08-22T11:09:06.297" v="1766" actId="20577"/>
          <ac:spMkLst>
            <pc:docMk/>
            <pc:sldMk cId="3669346978" sldId="312"/>
            <ac:spMk id="1606" creationId="{00000000-0000-0000-0000-000000000000}"/>
          </ac:spMkLst>
        </pc:spChg>
        <pc:graphicFrameChg chg="add mod modGraphic">
          <ac:chgData name="Sutinen Riina" userId="8241d332-33e3-4646-b11d-ef94f6f5a1f8" providerId="ADAL" clId="{C6695040-784E-418D-8BF8-F4995B124696}" dt="2023-08-22T11:11:35.230" v="1779" actId="242"/>
          <ac:graphicFrameMkLst>
            <pc:docMk/>
            <pc:sldMk cId="3669346978" sldId="312"/>
            <ac:graphicFrameMk id="2" creationId="{E734A33F-C8A0-875B-3F64-A76C1B63E74F}"/>
          </ac:graphicFrameMkLst>
        </pc:graphicFrameChg>
      </pc:sldChg>
      <pc:sldChg chg="add">
        <pc:chgData name="Sutinen Riina" userId="8241d332-33e3-4646-b11d-ef94f6f5a1f8" providerId="ADAL" clId="{C6695040-784E-418D-8BF8-F4995B124696}" dt="2023-08-22T11:15:24.908" v="1782" actId="2890"/>
        <pc:sldMkLst>
          <pc:docMk/>
          <pc:sldMk cId="344037245" sldId="313"/>
        </pc:sldMkLst>
      </pc:sldChg>
      <pc:sldChg chg="modSp add mod">
        <pc:chgData name="Sutinen Riina" userId="8241d332-33e3-4646-b11d-ef94f6f5a1f8" providerId="ADAL" clId="{C6695040-784E-418D-8BF8-F4995B124696}" dt="2023-08-22T11:18:14.671" v="1788" actId="1076"/>
        <pc:sldMkLst>
          <pc:docMk/>
          <pc:sldMk cId="2249491032" sldId="314"/>
        </pc:sldMkLst>
        <pc:spChg chg="mod">
          <ac:chgData name="Sutinen Riina" userId="8241d332-33e3-4646-b11d-ef94f6f5a1f8" providerId="ADAL" clId="{C6695040-784E-418D-8BF8-F4995B124696}" dt="2023-08-22T11:18:14.671" v="1788" actId="1076"/>
          <ac:spMkLst>
            <pc:docMk/>
            <pc:sldMk cId="2249491032" sldId="314"/>
            <ac:spMk id="3" creationId="{2F2824A0-D7F0-4E1F-B589-676C3DCE0DC6}"/>
          </ac:spMkLst>
        </pc:spChg>
      </pc:sldChg>
      <pc:sldMasterChg chg="delSldLayout">
        <pc:chgData name="Sutinen Riina" userId="8241d332-33e3-4646-b11d-ef94f6f5a1f8" providerId="ADAL" clId="{C6695040-784E-418D-8BF8-F4995B124696}" dt="2023-08-22T09:40:44.416" v="1734" actId="47"/>
        <pc:sldMasterMkLst>
          <pc:docMk/>
          <pc:sldMasterMk cId="0" sldId="2147483659"/>
        </pc:sldMasterMkLst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49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0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2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3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4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5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6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7"/>
          </pc:sldLayoutMkLst>
        </pc:sldLayoutChg>
        <pc:sldLayoutChg chg="del">
          <pc:chgData name="Sutinen Riina" userId="8241d332-33e3-4646-b11d-ef94f6f5a1f8" providerId="ADAL" clId="{C6695040-784E-418D-8BF8-F4995B124696}" dt="2023-08-22T09:40:44.416" v="1734" actId="47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65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87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243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9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58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3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090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3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 - Top drawing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163956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hankkeet/dig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K-S tutorverkoston koordinaatioryhmä 22.8.2023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363071" y="4078626"/>
            <a:ext cx="8061511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dirty="0"/>
              <a:t>Eniten toivotut teemat: O365-ympäristön työvälineet, luova digitaalinen tuottaminen, ohjelmointi, sähköiset kokeet, Google Workspace työvälineet, ViLLE</a:t>
            </a:r>
            <a:endParaRPr sz="1800" dirty="0"/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FA02C85-EFAC-48DE-8705-250A9523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62" y="1331260"/>
            <a:ext cx="4225621" cy="26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4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Viestintä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7"/>
            <a:ext cx="5660100" cy="34011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Viesti kuntiin johtajille, sisältö: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Tavalliselle riviopettajalle ja ohjaajalle ja digiorientoituneelle opettajalle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Halpa satsaus/kunta, erityisesti pienet kunnat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10 </a:t>
            </a:r>
            <a:r>
              <a:rPr lang="fi-FI" sz="1800" dirty="0" err="1"/>
              <a:t>snt</a:t>
            </a:r>
            <a:r>
              <a:rPr lang="fi-FI" sz="1800" dirty="0"/>
              <a:t>/oppilas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800" dirty="0"/>
              <a:t>Toteutuneet koulutukset  lukuvuonna 22-23 ja suunnitelmat tälle lukuvuodelle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Viesti kuntiin opettajille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Viesti Luovan tuottamisen pajasta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fi-FI" dirty="0"/>
          </a:p>
          <a:p>
            <a:pPr lvl="1">
              <a:buFont typeface="Wingdings" panose="05000000000000000000" pitchFamily="2" charset="2"/>
              <a:buChar char="q"/>
            </a:pPr>
            <a:endParaRPr lang="fi-FI" sz="1800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302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Luovan tuottamisen paja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200" dirty="0"/>
              <a:t>Alustava päivämäärä to 12.10.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/>
              <a:t>Klo 9-15</a:t>
            </a:r>
            <a:endParaRPr lang="fi-FI" sz="1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45 minuutin mittaisia pajoja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i-FI" sz="1200" dirty="0"/>
              <a:t>9.00 Koulun </a:t>
            </a:r>
            <a:r>
              <a:rPr lang="fi-FI" sz="1200" dirty="0" err="1"/>
              <a:t>esittely+kierros</a:t>
            </a:r>
            <a:endParaRPr lang="fi-FI" sz="12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fi-FI" sz="1200" dirty="0"/>
              <a:t>10.15 paja 1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i-FI" sz="1200" dirty="0"/>
              <a:t>Ruokatunti 11.15-12.15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i-FI" sz="1200" dirty="0"/>
              <a:t>12.15 paja 2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i-FI" sz="1200" dirty="0"/>
              <a:t>13.15 paja 3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i-FI" sz="1200" dirty="0"/>
              <a:t>14.15 paja 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200" dirty="0"/>
              <a:t>Paja-aiheiden kokoaminen</a:t>
            </a: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14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Muut asiat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F0C81B-8E3F-4FA9-A6D1-F2FD640B6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73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asialista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331089"/>
            <a:ext cx="5660100" cy="31329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Kuulumiset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Verkoston toiminnasta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Talousasiat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Lukuvuoden 2023-2024 tilanne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Lukuvuoden 2023-2024 huomioitavat 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Viestintä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Luovan tuottamisen paja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fi-FI" sz="2000" dirty="0"/>
              <a:t>Muut asiat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fi-FI" dirty="0"/>
          </a:p>
          <a:p>
            <a:pPr marL="990600" lvl="1" indent="-457200">
              <a:spcBef>
                <a:spcPts val="0"/>
              </a:spcBef>
              <a:buFont typeface="+mj-lt"/>
              <a:buAutoNum type="arabicPeriod"/>
            </a:pP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Toiminnan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79" y="1467925"/>
            <a:ext cx="5679041" cy="3062250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Tuottaa koulutusta opettajille kartoitetun tarpeen mukaan</a:t>
            </a:r>
          </a:p>
          <a:p>
            <a:r>
              <a:rPr lang="fi-FI" dirty="0"/>
              <a:t>Jakaa tietoa sekä hyviä käytänteitä verkoston sisällä</a:t>
            </a:r>
          </a:p>
          <a:p>
            <a:r>
              <a:rPr lang="fi-FI" dirty="0"/>
              <a:t>Tukea opettajien verkostoitumista yli koulu- ja kuntarajojen – myös valtakunnallisesti</a:t>
            </a:r>
          </a:p>
        </p:txBody>
      </p:sp>
    </p:spTree>
    <p:extLst>
      <p:ext uri="{BB962C8B-B14F-4D97-AF65-F5344CB8AC3E}">
        <p14:creationId xmlns:p14="http://schemas.microsoft.com/office/powerpoint/2010/main" val="153801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Toimintatavat (1)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310" y="1520011"/>
            <a:ext cx="7056300" cy="3062250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fi-FI" dirty="0"/>
              <a:t>Koordinaatioryhmä päättää ja linjaa toiminnasta</a:t>
            </a:r>
          </a:p>
          <a:p>
            <a:r>
              <a:rPr lang="fi-FI" dirty="0">
                <a:hlinkClick r:id="rId2"/>
              </a:rPr>
              <a:t>K-S verkoston nettisivu</a:t>
            </a:r>
            <a:endParaRPr lang="fi-FI" dirty="0"/>
          </a:p>
          <a:p>
            <a:pPr lvl="1"/>
            <a:r>
              <a:rPr lang="fi-FI" sz="1800" dirty="0"/>
              <a:t>Koordinaatioryhmän kokousten diat ja muistiot</a:t>
            </a:r>
          </a:p>
          <a:p>
            <a:pPr lvl="1"/>
            <a:r>
              <a:rPr lang="fi-FI" sz="1800" dirty="0"/>
              <a:t>Koulutuskalenteri</a:t>
            </a:r>
          </a:p>
          <a:p>
            <a:pPr lvl="1"/>
            <a:r>
              <a:rPr lang="fi-FI" sz="1800" dirty="0"/>
              <a:t>Materiaalit</a:t>
            </a:r>
          </a:p>
          <a:p>
            <a:r>
              <a:rPr lang="fi-FI" dirty="0"/>
              <a:t>Yhteyshenkilöt viestien välittäjänä</a:t>
            </a:r>
          </a:p>
          <a:p>
            <a:r>
              <a:rPr lang="fi-FI" dirty="0"/>
              <a:t>Verkoston toimijoiden hyödyntäminen</a:t>
            </a:r>
          </a:p>
          <a:p>
            <a:r>
              <a:rPr lang="fi-FI" dirty="0"/>
              <a:t>Väljät raamit toimintaan (koulutus tai muu toiminta)</a:t>
            </a:r>
          </a:p>
        </p:txBody>
      </p:sp>
    </p:spTree>
    <p:extLst>
      <p:ext uri="{BB962C8B-B14F-4D97-AF65-F5344CB8AC3E}">
        <p14:creationId xmlns:p14="http://schemas.microsoft.com/office/powerpoint/2010/main" val="224949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B5A5E-00D5-48EE-B79E-BB051F8C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50" y="517331"/>
            <a:ext cx="7088100" cy="682875"/>
          </a:xfrm>
        </p:spPr>
        <p:txBody>
          <a:bodyPr wrap="square" anchor="b">
            <a:normAutofit/>
          </a:bodyPr>
          <a:lstStyle/>
          <a:p>
            <a:r>
              <a:rPr lang="fi-FI" dirty="0"/>
              <a:t>Toimintatavat 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2824A0-D7F0-4E1F-B589-676C3DCE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948" y="1653120"/>
            <a:ext cx="7056300" cy="3062250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fi-FI" dirty="0"/>
              <a:t>Riina ylläpitää koulutuskalenteria ja tiedottaa koulutuksista</a:t>
            </a:r>
          </a:p>
          <a:p>
            <a:r>
              <a:rPr lang="fi-FI" dirty="0"/>
              <a:t>Koulutuksiin/tapahtumiin ilmoittautuminen</a:t>
            </a:r>
          </a:p>
          <a:p>
            <a:pPr lvl="1"/>
            <a:r>
              <a:rPr lang="fi-FI" dirty="0"/>
              <a:t>Pyritään 3 viikkoa ennemmin saamaan kalenteriin</a:t>
            </a:r>
          </a:p>
          <a:p>
            <a:pPr lvl="1"/>
            <a:r>
              <a:rPr lang="fi-FI" dirty="0"/>
              <a:t>Peruutusaika usein viikkoa ennen</a:t>
            </a:r>
          </a:p>
          <a:p>
            <a:r>
              <a:rPr lang="fi-FI" dirty="0"/>
              <a:t>Minimiosallistujamäärää koulutuksiin ei laiteta, mikäli koulutuksesta ei aiheudu verkostolle kustannuksia. Muutaman henkilön (1-3) koulutuksia ei pääsääntöisesti järjestetä.</a:t>
            </a:r>
          </a:p>
          <a:p>
            <a:r>
              <a:rPr lang="fi-FI" dirty="0"/>
              <a:t>Pyritään siihen, että koulutuksesta aiheutuva kustannus olisi keskimäärin alle 54 euroa/kouluttautuja. Sen mukaan määräytyy myös minimiosallistujamäärä.</a:t>
            </a:r>
          </a:p>
        </p:txBody>
      </p:sp>
    </p:spTree>
    <p:extLst>
      <p:ext uri="{BB962C8B-B14F-4D97-AF65-F5344CB8AC3E}">
        <p14:creationId xmlns:p14="http://schemas.microsoft.com/office/powerpoint/2010/main" val="311725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talous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232225"/>
            <a:ext cx="5660100" cy="35241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Lukuvuoden 2022-2023 menot yhteensä 3249,51 €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>
                <a:highlight>
                  <a:srgbClr val="FFFF00"/>
                </a:highlight>
              </a:rPr>
              <a:t>Laskut eivät olleet lähteneet ollenkaan kolmeen kuntaan </a:t>
            </a:r>
            <a:r>
              <a:rPr lang="fi-FI" sz="2000" dirty="0"/>
              <a:t>(Toivakka, Uurainen, Äänekoski). Nyt laskutettu.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Rahaa käytettävissä 2013,29 € (1447,09+566,20)</a:t>
            </a: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endParaRPr lang="fi-FI"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3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</a:t>
            </a:r>
            <a:r>
              <a:rPr lang="en" dirty="0"/>
              <a:t>ukuvuoden 2023-2024 tilanne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7"/>
            <a:ext cx="5660100" cy="34645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Seuraavan vuoden talousarvio vielä vahvistamatta, mutta alustava arvio on, että Jyväskylä pystyisi käyttämään lukuvuonna 2023-2024 verkoston koulutuksiin ainakin 10 </a:t>
            </a:r>
            <a:r>
              <a:rPr lang="fi-FI" sz="2000" dirty="0" err="1"/>
              <a:t>snt</a:t>
            </a:r>
            <a:r>
              <a:rPr lang="fi-FI" sz="2000" dirty="0"/>
              <a:t>/oppilas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Jos mentäisiin tuolla summalla, olisi lukuvuodelle 23-24 käytettävissä yhteensä n.  4600 € (2000+2600), jos kaikki jatkavat verkostossa.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2000" dirty="0"/>
              <a:t>Vaihtoehtoja on oikeastaan kaksi: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Jatketaan verkoston toimintaa pienemmällä summalla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400" dirty="0"/>
              <a:t>Käytetään olemassa oleva summa loppuun</a:t>
            </a: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86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Oppilasmäärät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E734A33F-C8A0-875B-3F64-A76C1B63E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05824"/>
              </p:ext>
            </p:extLst>
          </p:nvPr>
        </p:nvGraphicFramePr>
        <p:xfrm>
          <a:off x="3028095" y="760925"/>
          <a:ext cx="2510391" cy="4010820"/>
        </p:xfrm>
        <a:graphic>
          <a:graphicData uri="http://schemas.openxmlformats.org/drawingml/2006/table">
            <a:tbl>
              <a:tblPr/>
              <a:tblGrid>
                <a:gridCol w="1080918">
                  <a:extLst>
                    <a:ext uri="{9D8B030D-6E8A-4147-A177-3AD203B41FA5}">
                      <a16:colId xmlns:a16="http://schemas.microsoft.com/office/drawing/2014/main" val="2893576657"/>
                    </a:ext>
                  </a:extLst>
                </a:gridCol>
                <a:gridCol w="1429473">
                  <a:extLst>
                    <a:ext uri="{9D8B030D-6E8A-4147-A177-3AD203B41FA5}">
                      <a16:colId xmlns:a16="http://schemas.microsoft.com/office/drawing/2014/main" val="1962497224"/>
                    </a:ext>
                  </a:extLst>
                </a:gridCol>
              </a:tblGrid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Kunta</a:t>
                      </a:r>
                    </a:p>
                  </a:txBody>
                  <a:tcPr marL="3812" marR="3812" marT="3812" marB="27448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Oppilasmäärä 20.9.2022 (</a:t>
                      </a:r>
                      <a:r>
                        <a:rPr lang="fi-FI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perusop</a:t>
                      </a:r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3812" marR="3812" marT="3812" marB="27448" anchor="b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19696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Hankasalmi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93744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Joutsa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322336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Jyväskylä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12582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74230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JKL normaalikoulu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786556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Jämsä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1722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02999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Kannonkoski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662492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Keuruu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17733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Kinnula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3385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Kivijärvi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427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Konnevesi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702264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Kuhmoinen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49875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Kyyjärvi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11018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Laukaa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35025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Luhanka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89408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102538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Muurame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1525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04702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Petäjävesi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48366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Saarijärvi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895790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Toivakka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721974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Uurainen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224462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Äänekoski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1881</a:t>
                      </a:r>
                    </a:p>
                  </a:txBody>
                  <a:tcPr marL="3812" marR="3812" marT="3812" marB="27448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904582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Yhteensä</a:t>
                      </a:r>
                    </a:p>
                  </a:txBody>
                  <a:tcPr marL="3812" marR="3812" marT="3812" marB="274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25488</a:t>
                      </a:r>
                    </a:p>
                  </a:txBody>
                  <a:tcPr marL="3812" marR="3812" marT="3812" marB="2744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48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34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</a:t>
            </a:r>
            <a:r>
              <a:rPr lang="en" dirty="0"/>
              <a:t>ukuvuoden 2023-2024 huomioitavat asiat</a:t>
            </a:r>
            <a:endParaRPr dirty="0"/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7"/>
            <a:ext cx="5660100" cy="34645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Kuntien jatkaminen verkostossa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Koordinaatioryhmän kokoukset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Ajankohdat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Muistiot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Viestintä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sz="1800" dirty="0"/>
              <a:t>Koulutustoiveet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Luovan tuottamisen paja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Google </a:t>
            </a:r>
            <a:r>
              <a:rPr lang="fi-FI" sz="1200" dirty="0" err="1"/>
              <a:t>Forms</a:t>
            </a:r>
            <a:endParaRPr lang="fi-FI" sz="1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 err="1"/>
              <a:t>Teamsin</a:t>
            </a:r>
            <a:r>
              <a:rPr lang="fi-FI" sz="1200" dirty="0"/>
              <a:t> käyttö opetuksessa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Tekoäly opetuksessa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1200" dirty="0"/>
              <a:t>ViLLE</a:t>
            </a: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398420"/>
      </p:ext>
    </p:extLst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429</Words>
  <Application>Microsoft Office PowerPoint</Application>
  <PresentationFormat>Näytössä katseltava esitys (16:9)</PresentationFormat>
  <Paragraphs>129</Paragraphs>
  <Slides>13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Wingdings</vt:lpstr>
      <vt:lpstr>Calibri</vt:lpstr>
      <vt:lpstr>Arial</vt:lpstr>
      <vt:lpstr>Amatic SC</vt:lpstr>
      <vt:lpstr>Encode Sans Semi Condensed Light</vt:lpstr>
      <vt:lpstr>Ephesus template</vt:lpstr>
      <vt:lpstr>K-S tutorverkoston koordinaatioryhmä 22.8.2023</vt:lpstr>
      <vt:lpstr>asialista</vt:lpstr>
      <vt:lpstr>Toiminnan tavoitteet</vt:lpstr>
      <vt:lpstr>Toimintatavat (1)</vt:lpstr>
      <vt:lpstr>Toimintatavat (2)</vt:lpstr>
      <vt:lpstr>talous</vt:lpstr>
      <vt:lpstr>Lukuvuoden 2023-2024 tilanne</vt:lpstr>
      <vt:lpstr>Oppilasmäärät</vt:lpstr>
      <vt:lpstr>Lukuvuoden 2023-2024 huomioitavat asiat</vt:lpstr>
      <vt:lpstr>PowerPoint-esitys</vt:lpstr>
      <vt:lpstr>Viestintä</vt:lpstr>
      <vt:lpstr>Luovan tuottamisen paja</vt:lpstr>
      <vt:lpstr>Muut asiat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Sutinen Riina</dc:creator>
  <cp:lastModifiedBy>Sutinen Riina</cp:lastModifiedBy>
  <cp:revision>4</cp:revision>
  <dcterms:modified xsi:type="dcterms:W3CDTF">2023-08-23T12:32:42Z</dcterms:modified>
</cp:coreProperties>
</file>