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AB72E2-EF4F-A24D-B305-AE1ABA485870}" v="237" dt="2021-05-11T18:56:13.123"/>
    <p1510:client id="{AE387082-F25A-4D13-8319-06E1556EE935}" v="458" dt="2021-05-11T16:53:02.026"/>
    <p1510:client id="{DD90538B-7F40-E95F-32EF-672C341C91E5}" v="15" dt="2021-05-11T19:13:26.8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t Mutabazi" userId="6aa9cdd8-379f-4743-becd-e4066c542c7a" providerId="ADAL" clId="{37AB72E2-EF4F-A24D-B305-AE1ABA485870}"/>
    <pc:docChg chg="custSel modSld">
      <pc:chgData name="Laurent Mutabazi" userId="6aa9cdd8-379f-4743-becd-e4066c542c7a" providerId="ADAL" clId="{37AB72E2-EF4F-A24D-B305-AE1ABA485870}" dt="2021-05-11T18:56:13.124" v="9" actId="21"/>
      <pc:docMkLst>
        <pc:docMk/>
      </pc:docMkLst>
      <pc:sldChg chg="modSp">
        <pc:chgData name="Laurent Mutabazi" userId="6aa9cdd8-379f-4743-becd-e4066c542c7a" providerId="ADAL" clId="{37AB72E2-EF4F-A24D-B305-AE1ABA485870}" dt="2021-05-11T18:54:05.863" v="4" actId="1076"/>
        <pc:sldMkLst>
          <pc:docMk/>
          <pc:sldMk cId="109857222" sldId="256"/>
        </pc:sldMkLst>
        <pc:spChg chg="mod">
          <ac:chgData name="Laurent Mutabazi" userId="6aa9cdd8-379f-4743-becd-e4066c542c7a" providerId="ADAL" clId="{37AB72E2-EF4F-A24D-B305-AE1ABA485870}" dt="2021-05-11T18:54:05.863" v="4" actId="1076"/>
          <ac:spMkLst>
            <pc:docMk/>
            <pc:sldMk cId="109857222" sldId="256"/>
            <ac:spMk id="2" creationId="{00000000-0000-0000-0000-000000000000}"/>
          </ac:spMkLst>
        </pc:spChg>
      </pc:sldChg>
      <pc:sldChg chg="modSp">
        <pc:chgData name="Laurent Mutabazi" userId="6aa9cdd8-379f-4743-becd-e4066c542c7a" providerId="ADAL" clId="{37AB72E2-EF4F-A24D-B305-AE1ABA485870}" dt="2021-05-11T18:53:23.778" v="1" actId="115"/>
        <pc:sldMkLst>
          <pc:docMk/>
          <pc:sldMk cId="3137413173" sldId="257"/>
        </pc:sldMkLst>
        <pc:spChg chg="mod">
          <ac:chgData name="Laurent Mutabazi" userId="6aa9cdd8-379f-4743-becd-e4066c542c7a" providerId="ADAL" clId="{37AB72E2-EF4F-A24D-B305-AE1ABA485870}" dt="2021-05-11T18:53:23.778" v="1" actId="115"/>
          <ac:spMkLst>
            <pc:docMk/>
            <pc:sldMk cId="3137413173" sldId="257"/>
            <ac:spMk id="2" creationId="{03BF383A-B1BD-43D0-AD39-6F1332442F02}"/>
          </ac:spMkLst>
        </pc:spChg>
      </pc:sldChg>
      <pc:sldChg chg="modSp">
        <pc:chgData name="Laurent Mutabazi" userId="6aa9cdd8-379f-4743-becd-e4066c542c7a" providerId="ADAL" clId="{37AB72E2-EF4F-A24D-B305-AE1ABA485870}" dt="2021-05-11T18:55:18.566" v="5" actId="20577"/>
        <pc:sldMkLst>
          <pc:docMk/>
          <pc:sldMk cId="3149694248" sldId="259"/>
        </pc:sldMkLst>
        <pc:spChg chg="mod">
          <ac:chgData name="Laurent Mutabazi" userId="6aa9cdd8-379f-4743-becd-e4066c542c7a" providerId="ADAL" clId="{37AB72E2-EF4F-A24D-B305-AE1ABA485870}" dt="2021-05-11T18:55:18.566" v="5" actId="20577"/>
          <ac:spMkLst>
            <pc:docMk/>
            <pc:sldMk cId="3149694248" sldId="259"/>
            <ac:spMk id="2" creationId="{E18A713B-C807-4907-8478-2B22C3C60942}"/>
          </ac:spMkLst>
        </pc:spChg>
      </pc:sldChg>
      <pc:sldChg chg="delSp modSp">
        <pc:chgData name="Laurent Mutabazi" userId="6aa9cdd8-379f-4743-becd-e4066c542c7a" providerId="ADAL" clId="{37AB72E2-EF4F-A24D-B305-AE1ABA485870}" dt="2021-05-11T18:56:13.124" v="9" actId="21"/>
        <pc:sldMkLst>
          <pc:docMk/>
          <pc:sldMk cId="85768872" sldId="260"/>
        </pc:sldMkLst>
        <pc:spChg chg="del mod">
          <ac:chgData name="Laurent Mutabazi" userId="6aa9cdd8-379f-4743-becd-e4066c542c7a" providerId="ADAL" clId="{37AB72E2-EF4F-A24D-B305-AE1ABA485870}" dt="2021-05-11T18:56:13.124" v="9" actId="21"/>
          <ac:spMkLst>
            <pc:docMk/>
            <pc:sldMk cId="85768872" sldId="260"/>
            <ac:spMk id="2" creationId="{EFD013C7-A947-8C4F-BA3B-EDB5CD7DD052}"/>
          </ac:spMkLst>
        </pc:spChg>
      </pc:sldChg>
    </pc:docChg>
  </pc:docChgLst>
  <pc:docChgLst>
    <pc:chgData name="Mutabazi Laurent Habakuk" userId="6aa9cdd8-379f-4743-becd-e4066c542c7a" providerId="ADAL" clId="{37AB72E2-EF4F-A24D-B305-AE1ABA485870}"/>
    <pc:docChg chg="addSld modSld sldOrd">
      <pc:chgData name="Mutabazi Laurent Habakuk" userId="6aa9cdd8-379f-4743-becd-e4066c542c7a" providerId="ADAL" clId="{37AB72E2-EF4F-A24D-B305-AE1ABA485870}" dt="2021-05-11T18:50:40.821" v="227" actId="20577"/>
      <pc:docMkLst>
        <pc:docMk/>
      </pc:docMkLst>
      <pc:sldChg chg="modSp new ord">
        <pc:chgData name="Mutabazi Laurent Habakuk" userId="6aa9cdd8-379f-4743-becd-e4066c542c7a" providerId="ADAL" clId="{37AB72E2-EF4F-A24D-B305-AE1ABA485870}" dt="2021-05-11T18:50:40.821" v="227" actId="20577"/>
        <pc:sldMkLst>
          <pc:docMk/>
          <pc:sldMk cId="85768872" sldId="260"/>
        </pc:sldMkLst>
        <pc:spChg chg="mod">
          <ac:chgData name="Mutabazi Laurent Habakuk" userId="6aa9cdd8-379f-4743-becd-e4066c542c7a" providerId="ADAL" clId="{37AB72E2-EF4F-A24D-B305-AE1ABA485870}" dt="2021-05-11T18:50:40.821" v="227" actId="20577"/>
          <ac:spMkLst>
            <pc:docMk/>
            <pc:sldMk cId="85768872" sldId="260"/>
            <ac:spMk id="3" creationId="{BE45C6C7-DDB2-2D43-9D2C-4C0E07DC1C9F}"/>
          </ac:spMkLst>
        </pc:spChg>
      </pc:sldChg>
    </pc:docChg>
  </pc:docChgLst>
  <pc:docChgLst>
    <pc:chgData name="Mutabazi Laurent Habakuk" userId="S::laurent.mutabazi@edu.kotka.fi::6aa9cdd8-379f-4743-becd-e4066c542c7a" providerId="AD" clId="Web-{DD90538B-7F40-E95F-32EF-672C341C91E5}"/>
    <pc:docChg chg="modSld">
      <pc:chgData name="Mutabazi Laurent Habakuk" userId="S::laurent.mutabazi@edu.kotka.fi::6aa9cdd8-379f-4743-becd-e4066c542c7a" providerId="AD" clId="Web-{DD90538B-7F40-E95F-32EF-672C341C91E5}" dt="2021-05-11T19:13:22.555" v="5" actId="20577"/>
      <pc:docMkLst>
        <pc:docMk/>
      </pc:docMkLst>
      <pc:sldChg chg="modSp">
        <pc:chgData name="Mutabazi Laurent Habakuk" userId="S::laurent.mutabazi@edu.kotka.fi::6aa9cdd8-379f-4743-becd-e4066c542c7a" providerId="AD" clId="Web-{DD90538B-7F40-E95F-32EF-672C341C91E5}" dt="2021-05-11T19:12:35.177" v="0" actId="20577"/>
        <pc:sldMkLst>
          <pc:docMk/>
          <pc:sldMk cId="109857222" sldId="256"/>
        </pc:sldMkLst>
        <pc:spChg chg="mod">
          <ac:chgData name="Mutabazi Laurent Habakuk" userId="S::laurent.mutabazi@edu.kotka.fi::6aa9cdd8-379f-4743-becd-e4066c542c7a" providerId="AD" clId="Web-{DD90538B-7F40-E95F-32EF-672C341C91E5}" dt="2021-05-11T19:12:35.177" v="0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Sp">
        <pc:chgData name="Mutabazi Laurent Habakuk" userId="S::laurent.mutabazi@edu.kotka.fi::6aa9cdd8-379f-4743-becd-e4066c542c7a" providerId="AD" clId="Web-{DD90538B-7F40-E95F-32EF-672C341C91E5}" dt="2021-05-11T19:13:22.555" v="5" actId="20577"/>
        <pc:sldMkLst>
          <pc:docMk/>
          <pc:sldMk cId="509477538" sldId="258"/>
        </pc:sldMkLst>
        <pc:spChg chg="mod">
          <ac:chgData name="Mutabazi Laurent Habakuk" userId="S::laurent.mutabazi@edu.kotka.fi::6aa9cdd8-379f-4743-becd-e4066c542c7a" providerId="AD" clId="Web-{DD90538B-7F40-E95F-32EF-672C341C91E5}" dt="2021-05-11T19:13:22.555" v="5" actId="20577"/>
          <ac:spMkLst>
            <pc:docMk/>
            <pc:sldMk cId="509477538" sldId="258"/>
            <ac:spMk id="2" creationId="{900AA2CE-07CD-4343-A893-CD257AD9BF83}"/>
          </ac:spMkLst>
        </pc:spChg>
      </pc:sldChg>
    </pc:docChg>
  </pc:docChgLst>
  <pc:docChgLst>
    <pc:chgData name="Mutabazi Laurent Habakuk" userId="S::laurent.mutabazi@edu.kotka.fi::6aa9cdd8-379f-4743-becd-e4066c542c7a" providerId="AD" clId="Web-{AE387082-F25A-4D13-8319-06E1556EE935}"/>
    <pc:docChg chg="addSld delSld modSld">
      <pc:chgData name="Mutabazi Laurent Habakuk" userId="S::laurent.mutabazi@edu.kotka.fi::6aa9cdd8-379f-4743-becd-e4066c542c7a" providerId="AD" clId="Web-{AE387082-F25A-4D13-8319-06E1556EE935}" dt="2021-05-11T16:53:02.026" v="304" actId="1076"/>
      <pc:docMkLst>
        <pc:docMk/>
      </pc:docMkLst>
      <pc:sldChg chg="addSp delSp modSp mod setBg setClrOvrMap">
        <pc:chgData name="Mutabazi Laurent Habakuk" userId="S::laurent.mutabazi@edu.kotka.fi::6aa9cdd8-379f-4743-becd-e4066c542c7a" providerId="AD" clId="Web-{AE387082-F25A-4D13-8319-06E1556EE935}" dt="2021-05-11T16:31:29.638" v="214" actId="20577"/>
        <pc:sldMkLst>
          <pc:docMk/>
          <pc:sldMk cId="109857222" sldId="256"/>
        </pc:sldMkLst>
        <pc:spChg chg="mod ord">
          <ac:chgData name="Mutabazi Laurent Habakuk" userId="S::laurent.mutabazi@edu.kotka.fi::6aa9cdd8-379f-4743-becd-e4066c542c7a" providerId="AD" clId="Web-{AE387082-F25A-4D13-8319-06E1556EE935}" dt="2021-05-11T15:41:13.461" v="58" actId="1076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Mutabazi Laurent Habakuk" userId="S::laurent.mutabazi@edu.kotka.fi::6aa9cdd8-379f-4743-becd-e4066c542c7a" providerId="AD" clId="Web-{AE387082-F25A-4D13-8319-06E1556EE935}" dt="2021-05-11T16:31:29.638" v="214" actId="20577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Mutabazi Laurent Habakuk" userId="S::laurent.mutabazi@edu.kotka.fi::6aa9cdd8-379f-4743-becd-e4066c542c7a" providerId="AD" clId="Web-{AE387082-F25A-4D13-8319-06E1556EE935}" dt="2021-05-11T15:38:08.035" v="11"/>
          <ac:spMkLst>
            <pc:docMk/>
            <pc:sldMk cId="109857222" sldId="256"/>
            <ac:spMk id="6" creationId="{17CDB40A-75BB-4498-A20B-59C3984A3A94}"/>
          </ac:spMkLst>
        </pc:spChg>
        <pc:spChg chg="add del">
          <ac:chgData name="Mutabazi Laurent Habakuk" userId="S::laurent.mutabazi@edu.kotka.fi::6aa9cdd8-379f-4743-becd-e4066c542c7a" providerId="AD" clId="Web-{AE387082-F25A-4D13-8319-06E1556EE935}" dt="2021-05-11T15:39:20.036" v="15"/>
          <ac:spMkLst>
            <pc:docMk/>
            <pc:sldMk cId="109857222" sldId="256"/>
            <ac:spMk id="7" creationId="{A8384FB5-9ADC-4DDC-881B-597D56F5B15D}"/>
          </ac:spMkLst>
        </pc:spChg>
        <pc:spChg chg="add del">
          <ac:chgData name="Mutabazi Laurent Habakuk" userId="S::laurent.mutabazi@edu.kotka.fi::6aa9cdd8-379f-4743-becd-e4066c542c7a" providerId="AD" clId="Web-{AE387082-F25A-4D13-8319-06E1556EE935}" dt="2021-05-11T15:37:58.456" v="9"/>
          <ac:spMkLst>
            <pc:docMk/>
            <pc:sldMk cId="109857222" sldId="256"/>
            <ac:spMk id="9" creationId="{E49CC64F-7275-4E33-961B-0C5CDC439875}"/>
          </ac:spMkLst>
        </pc:spChg>
        <pc:spChg chg="add del">
          <ac:chgData name="Mutabazi Laurent Habakuk" userId="S::laurent.mutabazi@edu.kotka.fi::6aa9cdd8-379f-4743-becd-e4066c542c7a" providerId="AD" clId="Web-{AE387082-F25A-4D13-8319-06E1556EE935}" dt="2021-05-11T15:39:20.036" v="15"/>
          <ac:spMkLst>
            <pc:docMk/>
            <pc:sldMk cId="109857222" sldId="256"/>
            <ac:spMk id="11" creationId="{91E5A9A7-95C6-4F4F-B00E-C82E07FE62EF}"/>
          </ac:spMkLst>
        </pc:spChg>
        <pc:spChg chg="add del">
          <ac:chgData name="Mutabazi Laurent Habakuk" userId="S::laurent.mutabazi@edu.kotka.fi::6aa9cdd8-379f-4743-becd-e4066c542c7a" providerId="AD" clId="Web-{AE387082-F25A-4D13-8319-06E1556EE935}" dt="2021-05-11T15:39:20.036" v="15"/>
          <ac:spMkLst>
            <pc:docMk/>
            <pc:sldMk cId="109857222" sldId="256"/>
            <ac:spMk id="13" creationId="{D07DD2DE-F619-49DD-B5E7-03A290FF4ED1}"/>
          </ac:spMkLst>
        </pc:spChg>
        <pc:spChg chg="add del">
          <ac:chgData name="Mutabazi Laurent Habakuk" userId="S::laurent.mutabazi@edu.kotka.fi::6aa9cdd8-379f-4743-becd-e4066c542c7a" providerId="AD" clId="Web-{AE387082-F25A-4D13-8319-06E1556EE935}" dt="2021-05-11T15:39:20.036" v="15"/>
          <ac:spMkLst>
            <pc:docMk/>
            <pc:sldMk cId="109857222" sldId="256"/>
            <ac:spMk id="15" creationId="{85149191-5F60-4A28-AAFF-039F96B0F3EC}"/>
          </ac:spMkLst>
        </pc:spChg>
        <pc:spChg chg="add del">
          <ac:chgData name="Mutabazi Laurent Habakuk" userId="S::laurent.mutabazi@edu.kotka.fi::6aa9cdd8-379f-4743-becd-e4066c542c7a" providerId="AD" clId="Web-{AE387082-F25A-4D13-8319-06E1556EE935}" dt="2021-05-11T15:39:20.036" v="15"/>
          <ac:spMkLst>
            <pc:docMk/>
            <pc:sldMk cId="109857222" sldId="256"/>
            <ac:spMk id="17" creationId="{F8260ED5-17F7-4158-B241-D51DD4CF1B7E}"/>
          </ac:spMkLst>
        </pc:spChg>
        <pc:spChg chg="add del">
          <ac:chgData name="Mutabazi Laurent Habakuk" userId="S::laurent.mutabazi@edu.kotka.fi::6aa9cdd8-379f-4743-becd-e4066c542c7a" providerId="AD" clId="Web-{AE387082-F25A-4D13-8319-06E1556EE935}" dt="2021-05-11T15:39:33.865" v="17"/>
          <ac:spMkLst>
            <pc:docMk/>
            <pc:sldMk cId="109857222" sldId="256"/>
            <ac:spMk id="22" creationId="{E91DC736-0EF8-4F87-9146-EBF1D2EE4D3D}"/>
          </ac:spMkLst>
        </pc:spChg>
        <pc:spChg chg="add del">
          <ac:chgData name="Mutabazi Laurent Habakuk" userId="S::laurent.mutabazi@edu.kotka.fi::6aa9cdd8-379f-4743-becd-e4066c542c7a" providerId="AD" clId="Web-{AE387082-F25A-4D13-8319-06E1556EE935}" dt="2021-05-11T15:39:33.865" v="17"/>
          <ac:spMkLst>
            <pc:docMk/>
            <pc:sldMk cId="109857222" sldId="256"/>
            <ac:spMk id="24" creationId="{097CD68E-23E3-4007-8847-CD0944C4F7BE}"/>
          </ac:spMkLst>
        </pc:spChg>
        <pc:spChg chg="add del">
          <ac:chgData name="Mutabazi Laurent Habakuk" userId="S::laurent.mutabazi@edu.kotka.fi::6aa9cdd8-379f-4743-becd-e4066c542c7a" providerId="AD" clId="Web-{AE387082-F25A-4D13-8319-06E1556EE935}" dt="2021-05-11T15:39:33.865" v="17"/>
          <ac:spMkLst>
            <pc:docMk/>
            <pc:sldMk cId="109857222" sldId="256"/>
            <ac:spMk id="26" creationId="{AF2F604E-43BE-4DC3-B983-E071523364F8}"/>
          </ac:spMkLst>
        </pc:spChg>
        <pc:spChg chg="add del">
          <ac:chgData name="Mutabazi Laurent Habakuk" userId="S::laurent.mutabazi@edu.kotka.fi::6aa9cdd8-379f-4743-becd-e4066c542c7a" providerId="AD" clId="Web-{AE387082-F25A-4D13-8319-06E1556EE935}" dt="2021-05-11T15:39:33.865" v="17"/>
          <ac:spMkLst>
            <pc:docMk/>
            <pc:sldMk cId="109857222" sldId="256"/>
            <ac:spMk id="28" creationId="{08C9B587-E65E-4B52-B37C-ABEBB6E87928}"/>
          </ac:spMkLst>
        </pc:spChg>
        <pc:spChg chg="add">
          <ac:chgData name="Mutabazi Laurent Habakuk" userId="S::laurent.mutabazi@edu.kotka.fi::6aa9cdd8-379f-4743-becd-e4066c542c7a" providerId="AD" clId="Web-{AE387082-F25A-4D13-8319-06E1556EE935}" dt="2021-05-11T15:39:33.865" v="17"/>
          <ac:spMkLst>
            <pc:docMk/>
            <pc:sldMk cId="109857222" sldId="256"/>
            <ac:spMk id="33" creationId="{06DA9DF9-31F7-4056-B42E-878CC92417B8}"/>
          </ac:spMkLst>
        </pc:spChg>
        <pc:picChg chg="add mod ord">
          <ac:chgData name="Mutabazi Laurent Habakuk" userId="S::laurent.mutabazi@edu.kotka.fi::6aa9cdd8-379f-4743-becd-e4066c542c7a" providerId="AD" clId="Web-{AE387082-F25A-4D13-8319-06E1556EE935}" dt="2021-05-11T15:43:22.526" v="92" actId="14100"/>
          <ac:picMkLst>
            <pc:docMk/>
            <pc:sldMk cId="109857222" sldId="256"/>
            <ac:picMk id="4" creationId="{68D0EBC0-8102-449E-8C14-F4CFB3E1E4EB}"/>
          </ac:picMkLst>
        </pc:picChg>
      </pc:sldChg>
      <pc:sldChg chg="addSp delSp modSp new">
        <pc:chgData name="Mutabazi Laurent Habakuk" userId="S::laurent.mutabazi@edu.kotka.fi::6aa9cdd8-379f-4743-becd-e4066c542c7a" providerId="AD" clId="Web-{AE387082-F25A-4D13-8319-06E1556EE935}" dt="2021-05-11T16:04:35.227" v="168" actId="14100"/>
        <pc:sldMkLst>
          <pc:docMk/>
          <pc:sldMk cId="3137413173" sldId="257"/>
        </pc:sldMkLst>
        <pc:spChg chg="mod">
          <ac:chgData name="Mutabazi Laurent Habakuk" userId="S::laurent.mutabazi@edu.kotka.fi::6aa9cdd8-379f-4743-becd-e4066c542c7a" providerId="AD" clId="Web-{AE387082-F25A-4D13-8319-06E1556EE935}" dt="2021-05-11T16:02:49.959" v="159" actId="14100"/>
          <ac:spMkLst>
            <pc:docMk/>
            <pc:sldMk cId="3137413173" sldId="257"/>
            <ac:spMk id="2" creationId="{03BF383A-B1BD-43D0-AD39-6F1332442F02}"/>
          </ac:spMkLst>
        </pc:spChg>
        <pc:spChg chg="del">
          <ac:chgData name="Mutabazi Laurent Habakuk" userId="S::laurent.mutabazi@edu.kotka.fi::6aa9cdd8-379f-4743-becd-e4066c542c7a" providerId="AD" clId="Web-{AE387082-F25A-4D13-8319-06E1556EE935}" dt="2021-05-11T15:47:03.984" v="111"/>
          <ac:spMkLst>
            <pc:docMk/>
            <pc:sldMk cId="3137413173" sldId="257"/>
            <ac:spMk id="3" creationId="{893FCAD6-289D-45EA-83BB-76E4CBCAEB1F}"/>
          </ac:spMkLst>
        </pc:spChg>
        <pc:spChg chg="mod">
          <ac:chgData name="Mutabazi Laurent Habakuk" userId="S::laurent.mutabazi@edu.kotka.fi::6aa9cdd8-379f-4743-becd-e4066c542c7a" providerId="AD" clId="Web-{AE387082-F25A-4D13-8319-06E1556EE935}" dt="2021-05-11T16:03:55.476" v="163" actId="14100"/>
          <ac:spMkLst>
            <pc:docMk/>
            <pc:sldMk cId="3137413173" sldId="257"/>
            <ac:spMk id="4" creationId="{1517CC0A-2D92-4EBD-9353-752412A34E1E}"/>
          </ac:spMkLst>
        </pc:spChg>
        <pc:picChg chg="add mod ord modCrop">
          <ac:chgData name="Mutabazi Laurent Habakuk" userId="S::laurent.mutabazi@edu.kotka.fi::6aa9cdd8-379f-4743-becd-e4066c542c7a" providerId="AD" clId="Web-{AE387082-F25A-4D13-8319-06E1556EE935}" dt="2021-05-11T16:04:35.227" v="168" actId="14100"/>
          <ac:picMkLst>
            <pc:docMk/>
            <pc:sldMk cId="3137413173" sldId="257"/>
            <ac:picMk id="5" creationId="{58617E7E-8DA1-48AA-B851-AECC64F14DED}"/>
          </ac:picMkLst>
        </pc:picChg>
      </pc:sldChg>
      <pc:sldChg chg="addSp delSp modSp new del mod setBg">
        <pc:chgData name="Mutabazi Laurent Habakuk" userId="S::laurent.mutabazi@edu.kotka.fi::6aa9cdd8-379f-4743-becd-e4066c542c7a" providerId="AD" clId="Web-{AE387082-F25A-4D13-8319-06E1556EE935}" dt="2021-05-11T15:46:48.156" v="109"/>
        <pc:sldMkLst>
          <pc:docMk/>
          <pc:sldMk cId="3429638939" sldId="257"/>
        </pc:sldMkLst>
        <pc:spChg chg="mod ord">
          <ac:chgData name="Mutabazi Laurent Habakuk" userId="S::laurent.mutabazi@edu.kotka.fi::6aa9cdd8-379f-4743-becd-e4066c542c7a" providerId="AD" clId="Web-{AE387082-F25A-4D13-8319-06E1556EE935}" dt="2021-05-11T15:46:23.296" v="108" actId="20577"/>
          <ac:spMkLst>
            <pc:docMk/>
            <pc:sldMk cId="3429638939" sldId="257"/>
            <ac:spMk id="2" creationId="{313A857E-176F-4DD8-BC5A-CD75841FDB0C}"/>
          </ac:spMkLst>
        </pc:spChg>
        <pc:spChg chg="del">
          <ac:chgData name="Mutabazi Laurent Habakuk" userId="S::laurent.mutabazi@edu.kotka.fi::6aa9cdd8-379f-4743-becd-e4066c542c7a" providerId="AD" clId="Web-{AE387082-F25A-4D13-8319-06E1556EE935}" dt="2021-05-11T15:45:01.544" v="94"/>
          <ac:spMkLst>
            <pc:docMk/>
            <pc:sldMk cId="3429638939" sldId="257"/>
            <ac:spMk id="3" creationId="{113B54CD-5700-4AC5-AA54-6F18F37B5FBC}"/>
          </ac:spMkLst>
        </pc:spChg>
        <pc:spChg chg="del mod">
          <ac:chgData name="Mutabazi Laurent Habakuk" userId="S::laurent.mutabazi@edu.kotka.fi::6aa9cdd8-379f-4743-becd-e4066c542c7a" providerId="AD" clId="Web-{AE387082-F25A-4D13-8319-06E1556EE935}" dt="2021-05-11T15:45:27.717" v="99"/>
          <ac:spMkLst>
            <pc:docMk/>
            <pc:sldMk cId="3429638939" sldId="257"/>
            <ac:spMk id="4" creationId="{F8FDCC2B-A3D9-483C-85DF-822BAD7B1986}"/>
          </ac:spMkLst>
        </pc:spChg>
        <pc:spChg chg="add del">
          <ac:chgData name="Mutabazi Laurent Habakuk" userId="S::laurent.mutabazi@edu.kotka.fi::6aa9cdd8-379f-4743-becd-e4066c542c7a" providerId="AD" clId="Web-{AE387082-F25A-4D13-8319-06E1556EE935}" dt="2021-05-11T15:45:27.717" v="99"/>
          <ac:spMkLst>
            <pc:docMk/>
            <pc:sldMk cId="3429638939" sldId="257"/>
            <ac:spMk id="10" creationId="{3CD9DF72-87A3-404E-A828-84CBF11A8303}"/>
          </ac:spMkLst>
        </pc:spChg>
        <pc:spChg chg="add">
          <ac:chgData name="Mutabazi Laurent Habakuk" userId="S::laurent.mutabazi@edu.kotka.fi::6aa9cdd8-379f-4743-becd-e4066c542c7a" providerId="AD" clId="Web-{AE387082-F25A-4D13-8319-06E1556EE935}" dt="2021-05-11T15:45:27.717" v="99"/>
          <ac:spMkLst>
            <pc:docMk/>
            <pc:sldMk cId="3429638939" sldId="257"/>
            <ac:spMk id="17" creationId="{37C89E4B-3C9F-44B9-8B86-D9E3D112D8EC}"/>
          </ac:spMkLst>
        </pc:spChg>
        <pc:picChg chg="add mod ord modCrop">
          <ac:chgData name="Mutabazi Laurent Habakuk" userId="S::laurent.mutabazi@edu.kotka.fi::6aa9cdd8-379f-4743-becd-e4066c542c7a" providerId="AD" clId="Web-{AE387082-F25A-4D13-8319-06E1556EE935}" dt="2021-05-11T15:45:27.717" v="99"/>
          <ac:picMkLst>
            <pc:docMk/>
            <pc:sldMk cId="3429638939" sldId="257"/>
            <ac:picMk id="5" creationId="{BA50FD9A-B046-4994-9E63-D746BD3BC845}"/>
          </ac:picMkLst>
        </pc:picChg>
        <pc:cxnChg chg="add del">
          <ac:chgData name="Mutabazi Laurent Habakuk" userId="S::laurent.mutabazi@edu.kotka.fi::6aa9cdd8-379f-4743-becd-e4066c542c7a" providerId="AD" clId="Web-{AE387082-F25A-4D13-8319-06E1556EE935}" dt="2021-05-11T15:45:27.717" v="99"/>
          <ac:cxnSpMkLst>
            <pc:docMk/>
            <pc:sldMk cId="3429638939" sldId="257"/>
            <ac:cxnSpMk id="12" creationId="{20E3A342-4D61-4E3F-AF90-1AB42AEB96CC}"/>
          </ac:cxnSpMkLst>
        </pc:cxnChg>
        <pc:cxnChg chg="add">
          <ac:chgData name="Mutabazi Laurent Habakuk" userId="S::laurent.mutabazi@edu.kotka.fi::6aa9cdd8-379f-4743-becd-e4066c542c7a" providerId="AD" clId="Web-{AE387082-F25A-4D13-8319-06E1556EE935}" dt="2021-05-11T15:45:27.717" v="99"/>
          <ac:cxnSpMkLst>
            <pc:docMk/>
            <pc:sldMk cId="3429638939" sldId="257"/>
            <ac:cxnSpMk id="19" creationId="{AA2EAA10-076F-46BD-8F0F-B9A2FB77A85C}"/>
          </ac:cxnSpMkLst>
        </pc:cxnChg>
        <pc:cxnChg chg="add">
          <ac:chgData name="Mutabazi Laurent Habakuk" userId="S::laurent.mutabazi@edu.kotka.fi::6aa9cdd8-379f-4743-becd-e4066c542c7a" providerId="AD" clId="Web-{AE387082-F25A-4D13-8319-06E1556EE935}" dt="2021-05-11T15:45:27.717" v="99"/>
          <ac:cxnSpMkLst>
            <pc:docMk/>
            <pc:sldMk cId="3429638939" sldId="257"/>
            <ac:cxnSpMk id="21" creationId="{D891E407-403B-4764-86C9-33A56D3BCAA3}"/>
          </ac:cxnSpMkLst>
        </pc:cxnChg>
      </pc:sldChg>
      <pc:sldChg chg="addSp delSp modSp new">
        <pc:chgData name="Mutabazi Laurent Habakuk" userId="S::laurent.mutabazi@edu.kotka.fi::6aa9cdd8-379f-4743-becd-e4066c542c7a" providerId="AD" clId="Web-{AE387082-F25A-4D13-8319-06E1556EE935}" dt="2021-05-11T16:26:05.881" v="206" actId="20577"/>
        <pc:sldMkLst>
          <pc:docMk/>
          <pc:sldMk cId="509477538" sldId="258"/>
        </pc:sldMkLst>
        <pc:spChg chg="mod">
          <ac:chgData name="Mutabazi Laurent Habakuk" userId="S::laurent.mutabazi@edu.kotka.fi::6aa9cdd8-379f-4743-becd-e4066c542c7a" providerId="AD" clId="Web-{AE387082-F25A-4D13-8319-06E1556EE935}" dt="2021-05-11T16:24:21.613" v="201" actId="1076"/>
          <ac:spMkLst>
            <pc:docMk/>
            <pc:sldMk cId="509477538" sldId="258"/>
            <ac:spMk id="2" creationId="{900AA2CE-07CD-4343-A893-CD257AD9BF83}"/>
          </ac:spMkLst>
        </pc:spChg>
        <pc:spChg chg="del">
          <ac:chgData name="Mutabazi Laurent Habakuk" userId="S::laurent.mutabazi@edu.kotka.fi::6aa9cdd8-379f-4743-becd-e4066c542c7a" providerId="AD" clId="Web-{AE387082-F25A-4D13-8319-06E1556EE935}" dt="2021-05-11T16:23:16.721" v="189"/>
          <ac:spMkLst>
            <pc:docMk/>
            <pc:sldMk cId="509477538" sldId="258"/>
            <ac:spMk id="3" creationId="{63C04F4B-926C-45D4-98D6-CA027253AB3B}"/>
          </ac:spMkLst>
        </pc:spChg>
        <pc:spChg chg="mod">
          <ac:chgData name="Mutabazi Laurent Habakuk" userId="S::laurent.mutabazi@edu.kotka.fi::6aa9cdd8-379f-4743-becd-e4066c542c7a" providerId="AD" clId="Web-{AE387082-F25A-4D13-8319-06E1556EE935}" dt="2021-05-11T16:26:05.881" v="206" actId="20577"/>
          <ac:spMkLst>
            <pc:docMk/>
            <pc:sldMk cId="509477538" sldId="258"/>
            <ac:spMk id="4" creationId="{BB8338B4-6699-48D4-AC5E-F6565A196D85}"/>
          </ac:spMkLst>
        </pc:spChg>
        <pc:picChg chg="add mod ord modCrop">
          <ac:chgData name="Mutabazi Laurent Habakuk" userId="S::laurent.mutabazi@edu.kotka.fi::6aa9cdd8-379f-4743-becd-e4066c542c7a" providerId="AD" clId="Web-{AE387082-F25A-4D13-8319-06E1556EE935}" dt="2021-05-11T16:25:01.333" v="204" actId="14100"/>
          <ac:picMkLst>
            <pc:docMk/>
            <pc:sldMk cId="509477538" sldId="258"/>
            <ac:picMk id="5" creationId="{C06F0F61-585D-45BE-886B-E55A7E9DFCDA}"/>
          </ac:picMkLst>
        </pc:picChg>
      </pc:sldChg>
      <pc:sldChg chg="modSp new del">
        <pc:chgData name="Mutabazi Laurent Habakuk" userId="S::laurent.mutabazi@edu.kotka.fi::6aa9cdd8-379f-4743-becd-e4066c542c7a" providerId="AD" clId="Web-{AE387082-F25A-4D13-8319-06E1556EE935}" dt="2021-05-11T16:42:00.183" v="217"/>
        <pc:sldMkLst>
          <pc:docMk/>
          <pc:sldMk cId="1644105492" sldId="259"/>
        </pc:sldMkLst>
        <pc:spChg chg="mod">
          <ac:chgData name="Mutabazi Laurent Habakuk" userId="S::laurent.mutabazi@edu.kotka.fi::6aa9cdd8-379f-4743-becd-e4066c542c7a" providerId="AD" clId="Web-{AE387082-F25A-4D13-8319-06E1556EE935}" dt="2021-05-11T16:37:10.614" v="216" actId="1076"/>
          <ac:spMkLst>
            <pc:docMk/>
            <pc:sldMk cId="1644105492" sldId="259"/>
            <ac:spMk id="3" creationId="{43823416-E796-4AEE-8830-4F51C01EBE1E}"/>
          </ac:spMkLst>
        </pc:spChg>
      </pc:sldChg>
      <pc:sldChg chg="addSp delSp modSp new mod setBg setClrOvrMap">
        <pc:chgData name="Mutabazi Laurent Habakuk" userId="S::laurent.mutabazi@edu.kotka.fi::6aa9cdd8-379f-4743-becd-e4066c542c7a" providerId="AD" clId="Web-{AE387082-F25A-4D13-8319-06E1556EE935}" dt="2021-05-11T16:53:02.026" v="304" actId="1076"/>
        <pc:sldMkLst>
          <pc:docMk/>
          <pc:sldMk cId="3149694248" sldId="259"/>
        </pc:sldMkLst>
        <pc:spChg chg="mod ord">
          <ac:chgData name="Mutabazi Laurent Habakuk" userId="S::laurent.mutabazi@edu.kotka.fi::6aa9cdd8-379f-4743-becd-e4066c542c7a" providerId="AD" clId="Web-{AE387082-F25A-4D13-8319-06E1556EE935}" dt="2021-05-11T16:52:07.556" v="291"/>
          <ac:spMkLst>
            <pc:docMk/>
            <pc:sldMk cId="3149694248" sldId="259"/>
            <ac:spMk id="2" creationId="{E18A713B-C807-4907-8478-2B22C3C60942}"/>
          </ac:spMkLst>
        </pc:spChg>
        <pc:spChg chg="del">
          <ac:chgData name="Mutabazi Laurent Habakuk" userId="S::laurent.mutabazi@edu.kotka.fi::6aa9cdd8-379f-4743-becd-e4066c542c7a" providerId="AD" clId="Web-{AE387082-F25A-4D13-8319-06E1556EE935}" dt="2021-05-11T16:42:47.575" v="219"/>
          <ac:spMkLst>
            <pc:docMk/>
            <pc:sldMk cId="3149694248" sldId="259"/>
            <ac:spMk id="3" creationId="{9A4C5A82-71EB-4AA8-8473-95E7D8FF501E}"/>
          </ac:spMkLst>
        </pc:spChg>
        <pc:spChg chg="del">
          <ac:chgData name="Mutabazi Laurent Habakuk" userId="S::laurent.mutabazi@edu.kotka.fi::6aa9cdd8-379f-4743-becd-e4066c542c7a" providerId="AD" clId="Web-{AE387082-F25A-4D13-8319-06E1556EE935}" dt="2021-05-11T16:42:58.841" v="220"/>
          <ac:spMkLst>
            <pc:docMk/>
            <pc:sldMk cId="3149694248" sldId="259"/>
            <ac:spMk id="4" creationId="{7814D30D-A7CB-4B3C-8E23-8DF5A7D5CD44}"/>
          </ac:spMkLst>
        </pc:spChg>
        <pc:spChg chg="add mod ord">
          <ac:chgData name="Mutabazi Laurent Habakuk" userId="S::laurent.mutabazi@edu.kotka.fi::6aa9cdd8-379f-4743-becd-e4066c542c7a" providerId="AD" clId="Web-{AE387082-F25A-4D13-8319-06E1556EE935}" dt="2021-05-11T16:53:02.026" v="304" actId="1076"/>
          <ac:spMkLst>
            <pc:docMk/>
            <pc:sldMk cId="3149694248" sldId="259"/>
            <ac:spMk id="7" creationId="{6927C23E-73FB-491A-90EF-A89288CB0014}"/>
          </ac:spMkLst>
        </pc:spChg>
        <pc:spChg chg="add del mod">
          <ac:chgData name="Mutabazi Laurent Habakuk" userId="S::laurent.mutabazi@edu.kotka.fi::6aa9cdd8-379f-4743-becd-e4066c542c7a" providerId="AD" clId="Web-{AE387082-F25A-4D13-8319-06E1556EE935}" dt="2021-05-11T16:47:34.659" v="257"/>
          <ac:spMkLst>
            <pc:docMk/>
            <pc:sldMk cId="3149694248" sldId="259"/>
            <ac:spMk id="9" creationId="{35FC5CE9-0F7F-4A4C-A8AC-97F6301F44F3}"/>
          </ac:spMkLst>
        </pc:spChg>
        <pc:spChg chg="add mod">
          <ac:chgData name="Mutabazi Laurent Habakuk" userId="S::laurent.mutabazi@edu.kotka.fi::6aa9cdd8-379f-4743-becd-e4066c542c7a" providerId="AD" clId="Web-{AE387082-F25A-4D13-8319-06E1556EE935}" dt="2021-05-11T16:52:58.385" v="303" actId="1076"/>
          <ac:spMkLst>
            <pc:docMk/>
            <pc:sldMk cId="3149694248" sldId="259"/>
            <ac:spMk id="12" creationId="{F34F0CC2-BB57-433C-8DFE-546D3049B2F8}"/>
          </ac:spMkLst>
        </pc:spChg>
        <pc:spChg chg="add del">
          <ac:chgData name="Mutabazi Laurent Habakuk" userId="S::laurent.mutabazi@edu.kotka.fi::6aa9cdd8-379f-4743-becd-e4066c542c7a" providerId="AD" clId="Web-{AE387082-F25A-4D13-8319-06E1556EE935}" dt="2021-05-11T16:52:07.541" v="290"/>
          <ac:spMkLst>
            <pc:docMk/>
            <pc:sldMk cId="3149694248" sldId="259"/>
            <ac:spMk id="15" creationId="{33B1EE1F-6738-485F-A620-2602F7683DFB}"/>
          </ac:spMkLst>
        </pc:spChg>
        <pc:spChg chg="add">
          <ac:chgData name="Mutabazi Laurent Habakuk" userId="S::laurent.mutabazi@edu.kotka.fi::6aa9cdd8-379f-4743-becd-e4066c542c7a" providerId="AD" clId="Web-{AE387082-F25A-4D13-8319-06E1556EE935}" dt="2021-05-11T16:52:07.556" v="291"/>
          <ac:spMkLst>
            <pc:docMk/>
            <pc:sldMk cId="3149694248" sldId="259"/>
            <ac:spMk id="16" creationId="{4281BC32-FF58-4898-A6B5-7B3D059BCEB0}"/>
          </ac:spMkLst>
        </pc:spChg>
        <pc:spChg chg="add">
          <ac:chgData name="Mutabazi Laurent Habakuk" userId="S::laurent.mutabazi@edu.kotka.fi::6aa9cdd8-379f-4743-becd-e4066c542c7a" providerId="AD" clId="Web-{AE387082-F25A-4D13-8319-06E1556EE935}" dt="2021-05-11T16:52:07.556" v="291"/>
          <ac:spMkLst>
            <pc:docMk/>
            <pc:sldMk cId="3149694248" sldId="259"/>
            <ac:spMk id="17" creationId="{0D614406-135F-4875-9C87-53822CB19ABB}"/>
          </ac:spMkLst>
        </pc:spChg>
        <pc:spChg chg="add del">
          <ac:chgData name="Mutabazi Laurent Habakuk" userId="S::laurent.mutabazi@edu.kotka.fi::6aa9cdd8-379f-4743-becd-e4066c542c7a" providerId="AD" clId="Web-{AE387082-F25A-4D13-8319-06E1556EE935}" dt="2021-05-11T16:51:58.712" v="288"/>
          <ac:spMkLst>
            <pc:docMk/>
            <pc:sldMk cId="3149694248" sldId="259"/>
            <ac:spMk id="18" creationId="{73DE2CFE-42F2-48F0-8706-5264E012B10C}"/>
          </ac:spMkLst>
        </pc:spChg>
        <pc:spChg chg="add">
          <ac:chgData name="Mutabazi Laurent Habakuk" userId="S::laurent.mutabazi@edu.kotka.fi::6aa9cdd8-379f-4743-becd-e4066c542c7a" providerId="AD" clId="Web-{AE387082-F25A-4D13-8319-06E1556EE935}" dt="2021-05-11T16:52:07.556" v="291"/>
          <ac:spMkLst>
            <pc:docMk/>
            <pc:sldMk cId="3149694248" sldId="259"/>
            <ac:spMk id="22" creationId="{A47020BD-3785-4628-8C5E-A4011B43EF88}"/>
          </ac:spMkLst>
        </pc:spChg>
        <pc:picChg chg="add del mod ord">
          <ac:chgData name="Mutabazi Laurent Habakuk" userId="S::laurent.mutabazi@edu.kotka.fi::6aa9cdd8-379f-4743-becd-e4066c542c7a" providerId="AD" clId="Web-{AE387082-F25A-4D13-8319-06E1556EE935}" dt="2021-05-11T16:47:25.081" v="256"/>
          <ac:picMkLst>
            <pc:docMk/>
            <pc:sldMk cId="3149694248" sldId="259"/>
            <ac:picMk id="5" creationId="{D6B2053A-0A51-4CD1-BCF3-82082DF7A561}"/>
          </ac:picMkLst>
        </pc:picChg>
        <pc:picChg chg="add mod ord">
          <ac:chgData name="Mutabazi Laurent Habakuk" userId="S::laurent.mutabazi@edu.kotka.fi::6aa9cdd8-379f-4743-becd-e4066c542c7a" providerId="AD" clId="Web-{AE387082-F25A-4D13-8319-06E1556EE935}" dt="2021-05-11T16:52:37.526" v="297" actId="14100"/>
          <ac:picMkLst>
            <pc:docMk/>
            <pc:sldMk cId="3149694248" sldId="259"/>
            <ac:picMk id="6" creationId="{ADCBCE38-A2E6-4DB5-B82D-4DE9610DE246}"/>
          </ac:picMkLst>
        </pc:picChg>
        <pc:picChg chg="add mod ord">
          <ac:chgData name="Mutabazi Laurent Habakuk" userId="S::laurent.mutabazi@edu.kotka.fi::6aa9cdd8-379f-4743-becd-e4066c542c7a" providerId="AD" clId="Web-{AE387082-F25A-4D13-8319-06E1556EE935}" dt="2021-05-11T16:52:41.698" v="298" actId="14100"/>
          <ac:picMkLst>
            <pc:docMk/>
            <pc:sldMk cId="3149694248" sldId="259"/>
            <ac:picMk id="10" creationId="{608C15C4-41AB-47E6-9997-17173A9D4E9B}"/>
          </ac:picMkLst>
        </pc:picChg>
        <pc:cxnChg chg="add del">
          <ac:chgData name="Mutabazi Laurent Habakuk" userId="S::laurent.mutabazi@edu.kotka.fi::6aa9cdd8-379f-4743-becd-e4066c542c7a" providerId="AD" clId="Web-{AE387082-F25A-4D13-8319-06E1556EE935}" dt="2021-05-11T16:52:07.556" v="291"/>
          <ac:cxnSpMkLst>
            <pc:docMk/>
            <pc:sldMk cId="3149694248" sldId="259"/>
            <ac:cxnSpMk id="11" creationId="{EBAD6A72-88E8-42F7-88B9-CAF744536BE4}"/>
          </ac:cxnSpMkLst>
        </pc:cxnChg>
        <pc:cxnChg chg="add del">
          <ac:chgData name="Mutabazi Laurent Habakuk" userId="S::laurent.mutabazi@edu.kotka.fi::6aa9cdd8-379f-4743-becd-e4066c542c7a" providerId="AD" clId="Web-{AE387082-F25A-4D13-8319-06E1556EE935}" dt="2021-05-11T16:52:07.556" v="291"/>
          <ac:cxnSpMkLst>
            <pc:docMk/>
            <pc:sldMk cId="3149694248" sldId="259"/>
            <ac:cxnSpMk id="13" creationId="{C800968E-0A99-46C4-A9B2-6A63AC66F4B0}"/>
          </ac:cxnSpMkLst>
        </pc:cxnChg>
        <pc:cxnChg chg="add del">
          <ac:chgData name="Mutabazi Laurent Habakuk" userId="S::laurent.mutabazi@edu.kotka.fi::6aa9cdd8-379f-4743-becd-e4066c542c7a" providerId="AD" clId="Web-{AE387082-F25A-4D13-8319-06E1556EE935}" dt="2021-05-11T16:52:07.541" v="290"/>
          <ac:cxnSpMkLst>
            <pc:docMk/>
            <pc:sldMk cId="3149694248" sldId="259"/>
            <ac:cxnSpMk id="20" creationId="{ADC544FB-7860-4381-935B-43879C94F627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472" y="216668"/>
            <a:ext cx="4620584" cy="716497"/>
          </a:xfrm>
        </p:spPr>
        <p:txBody>
          <a:bodyPr>
            <a:normAutofit/>
          </a:bodyPr>
          <a:lstStyle/>
          <a:p>
            <a:pPr algn="l"/>
            <a:r>
              <a:rPr lang="en-GB" sz="4400" b="1" u="sng">
                <a:cs typeface="Calibri Light"/>
              </a:rPr>
              <a:t>KAUPUNGIT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667" y="573604"/>
            <a:ext cx="4620584" cy="58758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GB"/>
          </a:p>
          <a:p>
            <a:pPr algn="l"/>
            <a:r>
              <a:rPr lang="en-GB">
                <a:cs typeface="Calibri"/>
              </a:rPr>
              <a:t>Jyväskylä </a:t>
            </a:r>
          </a:p>
          <a:p>
            <a:pPr algn="l"/>
            <a:r>
              <a:rPr lang="en-GB">
                <a:cs typeface="Calibri"/>
              </a:rPr>
              <a:t>Kuopio </a:t>
            </a:r>
          </a:p>
          <a:p>
            <a:pPr algn="l"/>
            <a:r>
              <a:rPr lang="en-GB">
                <a:cs typeface="Calibri"/>
              </a:rPr>
              <a:t>Joensuu </a:t>
            </a:r>
          </a:p>
          <a:p>
            <a:pPr algn="l"/>
            <a:r>
              <a:rPr lang="en-GB">
                <a:cs typeface="Calibri"/>
              </a:rPr>
              <a:t>Lisalmi </a:t>
            </a:r>
          </a:p>
          <a:p>
            <a:pPr algn="l"/>
            <a:r>
              <a:rPr lang="en-GB">
                <a:cs typeface="Calibri"/>
              </a:rPr>
              <a:t>Tampere</a:t>
            </a:r>
          </a:p>
        </p:txBody>
      </p:sp>
      <p:pic>
        <p:nvPicPr>
          <p:cNvPr id="4" name="Picture 4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68D0EBC0-8102-449E-8C14-F4CFB3E1E4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91" r="5062"/>
          <a:stretch/>
        </p:blipFill>
        <p:spPr>
          <a:xfrm>
            <a:off x="4969375" y="10"/>
            <a:ext cx="722262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F383A-B1BD-43D0-AD39-6F1332442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48" y="426720"/>
            <a:ext cx="4805997" cy="4099560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GB" b="1" u="sng">
                <a:latin typeface="Calibri"/>
                <a:cs typeface="Calibri"/>
              </a:rPr>
              <a:t>Jyväskylä</a:t>
            </a:r>
            <a:endParaRPr lang="en-US" b="1" u="sng">
              <a:ea typeface="+mj-lt"/>
              <a:cs typeface="+mj-lt"/>
            </a:endParaRPr>
          </a:p>
          <a:p>
            <a:pPr>
              <a:spcBef>
                <a:spcPts val="1000"/>
              </a:spcBef>
            </a:pPr>
            <a:r>
              <a:rPr lang="en-GB">
                <a:latin typeface="Calibri"/>
                <a:cs typeface="Calibri"/>
              </a:rPr>
              <a:t>Jyväskylä on kaupunki ja kunta Länsi-Suomessa</a:t>
            </a:r>
            <a:endParaRPr lang="en-GB">
              <a:ea typeface="+mj-lt"/>
              <a:cs typeface="+mj-lt"/>
            </a:endParaRPr>
          </a:p>
          <a:p>
            <a:pPr>
              <a:spcBef>
                <a:spcPts val="1000"/>
              </a:spcBef>
            </a:pPr>
            <a:r>
              <a:rPr lang="en-GB">
                <a:latin typeface="Calibri"/>
                <a:cs typeface="Calibri"/>
              </a:rPr>
              <a:t>Sen väkiluku on 138,109</a:t>
            </a:r>
            <a:endParaRPr lang="en-GB">
              <a:ea typeface="+mj-lt"/>
              <a:cs typeface="+mj-lt"/>
            </a:endParaRPr>
          </a:p>
          <a:p>
            <a:endParaRPr lang="en-GB">
              <a:cs typeface="Calibri Light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8617E7E-8DA1-48AA-B851-AECC64F14DE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8477" r="8477"/>
          <a:stretch/>
        </p:blipFill>
        <p:spPr>
          <a:xfrm>
            <a:off x="4725988" y="232165"/>
            <a:ext cx="6985000" cy="458582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7CC0A-2D92-4EBD-9353-752412A34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79708" y="5024120"/>
            <a:ext cx="6248717" cy="4892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ea typeface="+mn-lt"/>
                <a:cs typeface="+mn-lt"/>
              </a:rPr>
              <a:t>https://www.rantapallo.fi/suomi/jyvaskyla/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13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A2CE-07CD-4343-A893-CD257AD9B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28" y="1625600"/>
            <a:ext cx="3932237" cy="1600200"/>
          </a:xfrm>
        </p:spPr>
        <p:txBody>
          <a:bodyPr>
            <a:normAutofit fontScale="90000"/>
          </a:bodyPr>
          <a:lstStyle/>
          <a:p>
            <a:pPr>
              <a:spcBef>
                <a:spcPts val="1000"/>
              </a:spcBef>
            </a:pPr>
            <a:r>
              <a:rPr lang="en-GB" b="1" u="sng">
                <a:cs typeface="Calibri Light"/>
              </a:rPr>
              <a:t>Kuopio</a:t>
            </a:r>
            <a:r>
              <a:rPr lang="en-GB" b="1" u="sng" dirty="0">
                <a:cs typeface="Calibri Light"/>
              </a:rPr>
              <a:t/>
            </a:r>
            <a:br>
              <a:rPr lang="en-GB" b="1" u="sng" dirty="0">
                <a:cs typeface="Calibri Light"/>
              </a:rPr>
            </a:br>
            <a:r>
              <a:rPr lang="en-GB">
                <a:latin typeface="Calibri"/>
                <a:cs typeface="Calibri"/>
              </a:rPr>
              <a:t>kuopio myos  on kaupunki ja kunta Länsi-Suomessa</a:t>
            </a:r>
            <a:endParaRPr lang="en-GB">
              <a:ea typeface="+mj-lt"/>
              <a:cs typeface="+mj-lt"/>
            </a:endParaRPr>
          </a:p>
          <a:p>
            <a:pPr>
              <a:spcBef>
                <a:spcPts val="1000"/>
              </a:spcBef>
            </a:pPr>
            <a:r>
              <a:rPr lang="en-GB">
                <a:latin typeface="Calibri"/>
                <a:cs typeface="Calibri"/>
              </a:rPr>
              <a:t>Sen väkiluku on</a:t>
            </a:r>
            <a:r>
              <a:rPr lang="en-GB">
                <a:ea typeface="+mj-lt"/>
                <a:cs typeface="+mj-lt"/>
              </a:rPr>
              <a:t> 120,246</a:t>
            </a:r>
            <a:endParaRPr lang="en-GB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06F0F61-585D-45BE-886B-E55A7E9DFCD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4443" r="14443"/>
          <a:stretch/>
        </p:blipFill>
        <p:spPr>
          <a:xfrm>
            <a:off x="4421188" y="583880"/>
            <a:ext cx="7645400" cy="469519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8338B4-6699-48D4-AC5E-F6565A196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10188" y="5400040"/>
            <a:ext cx="6462077" cy="763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ea typeface="+mn-lt"/>
                <a:cs typeface="+mn-lt"/>
              </a:rPr>
              <a:t>https://img2.oastatic.com/img2/47999449/834x417r/kuopio-city-and-passenger-harbour.jpg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77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7">
            <a:extLst>
              <a:ext uri="{FF2B5EF4-FFF2-40B4-BE49-F238E27FC236}">
                <a16:creationId xmlns:a16="http://schemas.microsoft.com/office/drawing/2014/main" id="{4281BC32-FF58-4898-A6B5-7B3D059BCE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0D614406-135F-4875-9C87-53822CB19A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213969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47020BD-3785-4628-8C5E-A4011B43EF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39694"/>
            <a:ext cx="12192000" cy="146304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608C15C4-41AB-47E6-9997-17173A9D4E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" y="2566353"/>
            <a:ext cx="5914390" cy="4234498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4F0CC2-BB57-433C-8DFE-546D3049B2F8}"/>
              </a:ext>
            </a:extLst>
          </p:cNvPr>
          <p:cNvSpPr txBox="1"/>
          <p:nvPr/>
        </p:nvSpPr>
        <p:spPr>
          <a:xfrm>
            <a:off x="95250" y="6352858"/>
            <a:ext cx="5629910" cy="37687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850">
                <a:solidFill>
                  <a:srgbClr val="FFFFFF"/>
                </a:solidFill>
              </a:rPr>
              <a:t>https</a:t>
            </a:r>
            <a:r>
              <a:rPr lang="en-GB" sz="850">
                <a:solidFill>
                  <a:srgbClr val="FFFFFF"/>
                </a:solidFill>
                <a:ea typeface="+mn-lt"/>
                <a:cs typeface="+mn-lt"/>
              </a:rPr>
              <a:t>://finlandiapuisto.fi/p-content/uploads/2018/02/tampere_finlandiapuisto-1.jpg</a:t>
            </a:r>
            <a:r>
              <a:rPr lang="en-GB" sz="850">
                <a:solidFill>
                  <a:srgbClr val="FFFFFF"/>
                </a:solidFill>
              </a:rPr>
              <a:t> add text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DCBCE38-A2E6-4DB5-B82D-4DE9610DE2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6121" r="2" b="2"/>
          <a:stretch/>
        </p:blipFill>
        <p:spPr>
          <a:xfrm>
            <a:off x="5988050" y="2566353"/>
            <a:ext cx="5940743" cy="41125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27C23E-73FB-491A-90EF-A89288CB0014}"/>
              </a:ext>
            </a:extLst>
          </p:cNvPr>
          <p:cNvSpPr txBox="1"/>
          <p:nvPr/>
        </p:nvSpPr>
        <p:spPr>
          <a:xfrm>
            <a:off x="6181090" y="6068378"/>
            <a:ext cx="5249863" cy="56991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850">
                <a:solidFill>
                  <a:srgbClr val="FFFFFF"/>
                </a:solidFill>
              </a:rPr>
              <a:t>https</a:t>
            </a:r>
            <a:r>
              <a:rPr lang="en-GB" sz="850">
                <a:solidFill>
                  <a:srgbClr val="FFFFFF"/>
                </a:solidFill>
                <a:ea typeface="+mn-lt"/>
                <a:cs typeface="+mn-lt"/>
              </a:rPr>
              <a:t>://www.rantapallo.fi/suomi/kuopio/</a:t>
            </a:r>
            <a:endParaRPr lang="en-GB" sz="85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8A713B-C807-4907-8478-2B22C3C60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434101"/>
            <a:ext cx="10279971" cy="136204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Maiseman aluet</a:t>
            </a:r>
          </a:p>
        </p:txBody>
      </p:sp>
    </p:spTree>
    <p:extLst>
      <p:ext uri="{BB962C8B-B14F-4D97-AF65-F5344CB8AC3E}">
        <p14:creationId xmlns:p14="http://schemas.microsoft.com/office/powerpoint/2010/main" val="3149694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5C6C7-DDB2-2D43-9D2C-4C0E07DC1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Suomen suurin jarvi on Saimaa </a:t>
            </a:r>
          </a:p>
          <a:p>
            <a:r>
              <a:rPr lang="en-US"/>
              <a:t>Muita suuria jarviä ovat Kallavesi, Päijänne, Keitele ja Näsijärvi. </a:t>
            </a:r>
          </a:p>
          <a:p>
            <a:r>
              <a:rPr lang="en-US"/>
              <a:t>Jarvi-suomi on Suomen tärkein metsäteollisuusalue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8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79</Words>
  <Application>Microsoft Office PowerPoint</Application>
  <PresentationFormat>Laajakuva</PresentationFormat>
  <Paragraphs>23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KAUPUNGIT</vt:lpstr>
      <vt:lpstr>Jyväskylä Jyväskylä on kaupunki ja kunta Länsi-Suomessa Sen väkiluku on 138,109 </vt:lpstr>
      <vt:lpstr>Kuopio kuopio myos  on kaupunki ja kunta Länsi-Suomessa Sen väkiluku on 120,246</vt:lpstr>
      <vt:lpstr>Maiseman aluet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Varis Klára Maria</dc:creator>
  <cp:lastModifiedBy>Varis Klára Maria</cp:lastModifiedBy>
  <cp:revision>7</cp:revision>
  <dcterms:created xsi:type="dcterms:W3CDTF">2021-05-11T15:10:29Z</dcterms:created>
  <dcterms:modified xsi:type="dcterms:W3CDTF">2021-05-12T17:15:02Z</dcterms:modified>
</cp:coreProperties>
</file>