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F4EF6-393F-4107-8BB5-4C6DF3067E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F7259-DA08-4286-A816-E91D565F1BD8}">
      <dgm:prSet/>
      <dgm:spPr/>
      <dgm:t>
        <a:bodyPr/>
        <a:lstStyle/>
        <a:p>
          <a:r>
            <a:rPr lang="fi-FI" dirty="0"/>
            <a:t>Helsinki</a:t>
          </a:r>
          <a:r>
            <a:rPr lang="fi-FI" b="0" i="0" dirty="0"/>
            <a:t>, </a:t>
          </a:r>
        </a:p>
        <a:p>
          <a:r>
            <a:rPr lang="fi-FI" dirty="0"/>
            <a:t>657 674</a:t>
          </a:r>
          <a:endParaRPr lang="en-US" dirty="0"/>
        </a:p>
      </dgm:t>
    </dgm:pt>
    <dgm:pt modelId="{1A0EFB30-AD4C-40BA-BBEB-DD838D449F8E}" type="parTrans" cxnId="{3678A90C-0ECC-45EC-ACF9-63E4BE3F8A3D}">
      <dgm:prSet/>
      <dgm:spPr/>
      <dgm:t>
        <a:bodyPr/>
        <a:lstStyle/>
        <a:p>
          <a:endParaRPr lang="en-US"/>
        </a:p>
      </dgm:t>
    </dgm:pt>
    <dgm:pt modelId="{F88640DB-20BF-417A-ABF1-94C37D66AC18}" type="sibTrans" cxnId="{3678A90C-0ECC-45EC-ACF9-63E4BE3F8A3D}">
      <dgm:prSet/>
      <dgm:spPr/>
      <dgm:t>
        <a:bodyPr/>
        <a:lstStyle/>
        <a:p>
          <a:endParaRPr lang="en-US"/>
        </a:p>
      </dgm:t>
    </dgm:pt>
    <dgm:pt modelId="{7846BCD6-EF97-43C9-BA7D-B5324C75565A}">
      <dgm:prSet/>
      <dgm:spPr/>
      <dgm:t>
        <a:bodyPr/>
        <a:lstStyle/>
        <a:p>
          <a:r>
            <a:rPr lang="fi-FI" dirty="0"/>
            <a:t>Espoo</a:t>
          </a:r>
          <a:r>
            <a:rPr lang="fi-FI" b="0" i="0" dirty="0"/>
            <a:t>, </a:t>
          </a:r>
        </a:p>
        <a:p>
          <a:r>
            <a:rPr lang="fi-FI" b="0" i="0" dirty="0"/>
            <a:t>292 913</a:t>
          </a:r>
          <a:endParaRPr lang="en-US" dirty="0"/>
        </a:p>
      </dgm:t>
    </dgm:pt>
    <dgm:pt modelId="{BAA08F20-1AE6-4E1B-9260-9C8657F63520}" type="parTrans" cxnId="{3361CEF0-7E32-4B7A-B8B1-E27ADE29B379}">
      <dgm:prSet/>
      <dgm:spPr/>
      <dgm:t>
        <a:bodyPr/>
        <a:lstStyle/>
        <a:p>
          <a:endParaRPr lang="en-US"/>
        </a:p>
      </dgm:t>
    </dgm:pt>
    <dgm:pt modelId="{F5DEB08A-D762-494D-ADFB-473114D066A7}" type="sibTrans" cxnId="{3361CEF0-7E32-4B7A-B8B1-E27ADE29B379}">
      <dgm:prSet/>
      <dgm:spPr/>
      <dgm:t>
        <a:bodyPr/>
        <a:lstStyle/>
        <a:p>
          <a:endParaRPr lang="en-US"/>
        </a:p>
      </dgm:t>
    </dgm:pt>
    <dgm:pt modelId="{087D9D60-9FB9-4340-842E-5DA206731EE0}">
      <dgm:prSet/>
      <dgm:spPr/>
      <dgm:t>
        <a:bodyPr/>
        <a:lstStyle/>
        <a:p>
          <a:r>
            <a:rPr lang="fi-FI" dirty="0"/>
            <a:t>Vantaa</a:t>
          </a:r>
          <a:r>
            <a:rPr lang="fi-FI" b="0" i="0" dirty="0"/>
            <a:t>, </a:t>
          </a:r>
        </a:p>
        <a:p>
          <a:r>
            <a:rPr lang="fi-FI" dirty="0"/>
            <a:t>237 231</a:t>
          </a:r>
          <a:endParaRPr lang="en-US" dirty="0"/>
        </a:p>
      </dgm:t>
    </dgm:pt>
    <dgm:pt modelId="{7F4DD9CA-8726-4A9B-91A8-C27A198A6D55}" type="parTrans" cxnId="{7F33C177-2DBB-4733-A745-90A72960191B}">
      <dgm:prSet/>
      <dgm:spPr/>
      <dgm:t>
        <a:bodyPr/>
        <a:lstStyle/>
        <a:p>
          <a:endParaRPr lang="en-US"/>
        </a:p>
      </dgm:t>
    </dgm:pt>
    <dgm:pt modelId="{53D094F4-A12E-4314-BB3E-B7743A05F7BD}" type="sibTrans" cxnId="{7F33C177-2DBB-4733-A745-90A72960191B}">
      <dgm:prSet/>
      <dgm:spPr/>
      <dgm:t>
        <a:bodyPr/>
        <a:lstStyle/>
        <a:p>
          <a:endParaRPr lang="en-US"/>
        </a:p>
      </dgm:t>
    </dgm:pt>
    <dgm:pt modelId="{FE4B4910-575A-4F6D-A423-4F0C9AF65DD1}">
      <dgm:prSet/>
      <dgm:spPr/>
      <dgm:t>
        <a:bodyPr/>
        <a:lstStyle/>
        <a:p>
          <a:r>
            <a:rPr lang="fi-FI"/>
            <a:t>Lahti</a:t>
          </a:r>
          <a:r>
            <a:rPr lang="fi-FI" b="0" i="0"/>
            <a:t>, 120 039</a:t>
          </a:r>
          <a:endParaRPr lang="en-US"/>
        </a:p>
      </dgm:t>
    </dgm:pt>
    <dgm:pt modelId="{F7B545B8-0F43-4DD7-BA37-F1B715B7E35E}" type="parTrans" cxnId="{B488E34D-C14F-4B5D-9A32-20DEAEE914BC}">
      <dgm:prSet/>
      <dgm:spPr/>
      <dgm:t>
        <a:bodyPr/>
        <a:lstStyle/>
        <a:p>
          <a:endParaRPr lang="en-US"/>
        </a:p>
      </dgm:t>
    </dgm:pt>
    <dgm:pt modelId="{D7DA2794-D423-43F4-B2AD-329BEAC1B92D}" type="sibTrans" cxnId="{B488E34D-C14F-4B5D-9A32-20DEAEE914BC}">
      <dgm:prSet/>
      <dgm:spPr/>
      <dgm:t>
        <a:bodyPr/>
        <a:lstStyle/>
        <a:p>
          <a:endParaRPr lang="en-US"/>
        </a:p>
      </dgm:t>
    </dgm:pt>
    <dgm:pt modelId="{0261406B-1EF6-480A-AB33-BED0146C5DAF}">
      <dgm:prSet/>
      <dgm:spPr/>
      <dgm:t>
        <a:bodyPr/>
        <a:lstStyle/>
        <a:p>
          <a:r>
            <a:rPr lang="fi-FI" dirty="0"/>
            <a:t>Kouvola</a:t>
          </a:r>
          <a:r>
            <a:rPr lang="fi-FI" b="0" i="0" dirty="0"/>
            <a:t>, </a:t>
          </a:r>
        </a:p>
        <a:p>
          <a:r>
            <a:rPr lang="fi-FI" b="0" i="0" dirty="0"/>
            <a:t>81 778</a:t>
          </a:r>
          <a:endParaRPr lang="en-US" dirty="0"/>
        </a:p>
      </dgm:t>
    </dgm:pt>
    <dgm:pt modelId="{8C0D61E8-2F7C-4E43-B4A3-F5485477FE3E}" type="parTrans" cxnId="{6C4B1CFA-FBD0-4A0C-9B9A-29B0B6EEFF88}">
      <dgm:prSet/>
      <dgm:spPr/>
      <dgm:t>
        <a:bodyPr/>
        <a:lstStyle/>
        <a:p>
          <a:endParaRPr lang="en-US"/>
        </a:p>
      </dgm:t>
    </dgm:pt>
    <dgm:pt modelId="{97CDF98A-3E25-4618-90CA-A4CBE9D43B6A}" type="sibTrans" cxnId="{6C4B1CFA-FBD0-4A0C-9B9A-29B0B6EEFF88}">
      <dgm:prSet/>
      <dgm:spPr/>
      <dgm:t>
        <a:bodyPr/>
        <a:lstStyle/>
        <a:p>
          <a:endParaRPr lang="en-US"/>
        </a:p>
      </dgm:t>
    </dgm:pt>
    <dgm:pt modelId="{2397A9B0-87EB-4A17-90FA-CC938E783719}">
      <dgm:prSet/>
      <dgm:spPr/>
      <dgm:t>
        <a:bodyPr/>
        <a:lstStyle/>
        <a:p>
          <a:r>
            <a:rPr lang="fi-FI"/>
            <a:t>Lappeenranta</a:t>
          </a:r>
          <a:r>
            <a:rPr lang="fi-FI" b="0" i="0"/>
            <a:t>, 72 288</a:t>
          </a:r>
          <a:endParaRPr lang="en-US"/>
        </a:p>
      </dgm:t>
    </dgm:pt>
    <dgm:pt modelId="{2CF1C560-8E38-43D5-863D-5F3A964B056D}" type="parTrans" cxnId="{2E5706F5-B123-4492-A6A1-55DB8FA153C5}">
      <dgm:prSet/>
      <dgm:spPr/>
      <dgm:t>
        <a:bodyPr/>
        <a:lstStyle/>
        <a:p>
          <a:endParaRPr lang="en-US"/>
        </a:p>
      </dgm:t>
    </dgm:pt>
    <dgm:pt modelId="{AF11EFA1-97A8-4B7F-98B7-1F647CF95808}" type="sibTrans" cxnId="{2E5706F5-B123-4492-A6A1-55DB8FA153C5}">
      <dgm:prSet/>
      <dgm:spPr/>
      <dgm:t>
        <a:bodyPr/>
        <a:lstStyle/>
        <a:p>
          <a:endParaRPr lang="en-US"/>
        </a:p>
      </dgm:t>
    </dgm:pt>
    <dgm:pt modelId="{8D7E790F-B51F-48D9-B2CD-DD08CD62C4D0}">
      <dgm:prSet/>
      <dgm:spPr/>
      <dgm:t>
        <a:bodyPr/>
        <a:lstStyle/>
        <a:p>
          <a:r>
            <a:rPr lang="fi-FI"/>
            <a:t>Hämeenlinna</a:t>
          </a:r>
          <a:r>
            <a:rPr lang="fi-FI" b="0" i="0"/>
            <a:t>, 67 774</a:t>
          </a:r>
          <a:endParaRPr lang="en-US"/>
        </a:p>
      </dgm:t>
    </dgm:pt>
    <dgm:pt modelId="{7E9480A2-347B-421F-9C83-15586A8037C1}" type="parTrans" cxnId="{B0021747-7C02-441F-9250-8557D4E4E3A5}">
      <dgm:prSet/>
      <dgm:spPr/>
      <dgm:t>
        <a:bodyPr/>
        <a:lstStyle/>
        <a:p>
          <a:endParaRPr lang="en-US"/>
        </a:p>
      </dgm:t>
    </dgm:pt>
    <dgm:pt modelId="{ADE530EB-5563-448E-8DB8-334B06CDF288}" type="sibTrans" cxnId="{B0021747-7C02-441F-9250-8557D4E4E3A5}">
      <dgm:prSet/>
      <dgm:spPr/>
      <dgm:t>
        <a:bodyPr/>
        <a:lstStyle/>
        <a:p>
          <a:endParaRPr lang="en-US"/>
        </a:p>
      </dgm:t>
    </dgm:pt>
    <dgm:pt modelId="{1347985E-CE42-457A-9B9B-FD3695037AA2}">
      <dgm:prSet/>
      <dgm:spPr/>
      <dgm:t>
        <a:bodyPr/>
        <a:lstStyle/>
        <a:p>
          <a:r>
            <a:rPr lang="fi-FI"/>
            <a:t>Kotka</a:t>
          </a:r>
          <a:r>
            <a:rPr lang="fi-FI" b="0" i="0"/>
            <a:t>, 51 869</a:t>
          </a:r>
          <a:endParaRPr lang="en-US"/>
        </a:p>
      </dgm:t>
    </dgm:pt>
    <dgm:pt modelId="{412E40CE-2E5D-4C7C-9031-C2A4317B0559}" type="parTrans" cxnId="{B7EF5582-3D62-4D91-AAC6-DB46B8F11B91}">
      <dgm:prSet/>
      <dgm:spPr/>
      <dgm:t>
        <a:bodyPr/>
        <a:lstStyle/>
        <a:p>
          <a:endParaRPr lang="en-US"/>
        </a:p>
      </dgm:t>
    </dgm:pt>
    <dgm:pt modelId="{BCE51BE0-8DA2-43C1-8E00-CE982FA81F94}" type="sibTrans" cxnId="{B7EF5582-3D62-4D91-AAC6-DB46B8F11B91}">
      <dgm:prSet/>
      <dgm:spPr/>
      <dgm:t>
        <a:bodyPr/>
        <a:lstStyle/>
        <a:p>
          <a:endParaRPr lang="en-US"/>
        </a:p>
      </dgm:t>
    </dgm:pt>
    <dgm:pt modelId="{13149825-7FFF-4C7C-8361-82A6616B98C7}">
      <dgm:prSet/>
      <dgm:spPr/>
      <dgm:t>
        <a:bodyPr/>
        <a:lstStyle/>
        <a:p>
          <a:r>
            <a:rPr lang="fi-FI" dirty="0"/>
            <a:t>Porvoo</a:t>
          </a:r>
          <a:r>
            <a:rPr lang="fi-FI" b="0" i="0" dirty="0"/>
            <a:t>, </a:t>
          </a:r>
        </a:p>
        <a:p>
          <a:r>
            <a:rPr lang="fi-FI" dirty="0"/>
            <a:t>50 610</a:t>
          </a:r>
          <a:endParaRPr lang="en-US" dirty="0"/>
        </a:p>
      </dgm:t>
    </dgm:pt>
    <dgm:pt modelId="{F796D21E-1503-48C3-8896-03C0FA65B88F}" type="parTrans" cxnId="{B8AB93DF-B522-4592-8852-89468ED35CDA}">
      <dgm:prSet/>
      <dgm:spPr/>
      <dgm:t>
        <a:bodyPr/>
        <a:lstStyle/>
        <a:p>
          <a:endParaRPr lang="en-US"/>
        </a:p>
      </dgm:t>
    </dgm:pt>
    <dgm:pt modelId="{94B1E263-03E4-4449-B158-7B7EF459F54D}" type="sibTrans" cxnId="{B8AB93DF-B522-4592-8852-89468ED35CDA}">
      <dgm:prSet/>
      <dgm:spPr/>
      <dgm:t>
        <a:bodyPr/>
        <a:lstStyle/>
        <a:p>
          <a:endParaRPr lang="en-US"/>
        </a:p>
      </dgm:t>
    </dgm:pt>
    <dgm:pt modelId="{54E0048B-4FAD-4C7C-9561-E841D8B020A8}">
      <dgm:prSet/>
      <dgm:spPr/>
      <dgm:t>
        <a:bodyPr/>
        <a:lstStyle/>
        <a:p>
          <a:r>
            <a:rPr lang="fi-FI" dirty="0"/>
            <a:t>Hyvinkää</a:t>
          </a:r>
          <a:r>
            <a:rPr lang="fi-FI" b="0" i="0" dirty="0"/>
            <a:t>,</a:t>
          </a:r>
        </a:p>
        <a:p>
          <a:r>
            <a:rPr lang="fi-FI" b="0" i="0" dirty="0"/>
            <a:t> 46 572</a:t>
          </a:r>
          <a:endParaRPr lang="en-US" dirty="0"/>
        </a:p>
      </dgm:t>
    </dgm:pt>
    <dgm:pt modelId="{42E7D536-E8AF-4226-AE29-A8E73918D32B}" type="parTrans" cxnId="{8C80D838-BBBC-4B57-821B-4C2AEB784E7B}">
      <dgm:prSet/>
      <dgm:spPr/>
      <dgm:t>
        <a:bodyPr/>
        <a:lstStyle/>
        <a:p>
          <a:endParaRPr lang="en-US"/>
        </a:p>
      </dgm:t>
    </dgm:pt>
    <dgm:pt modelId="{96C73636-C3E0-479E-9B5E-2B5A29B7A92F}" type="sibTrans" cxnId="{8C80D838-BBBC-4B57-821B-4C2AEB784E7B}">
      <dgm:prSet/>
      <dgm:spPr/>
      <dgm:t>
        <a:bodyPr/>
        <a:lstStyle/>
        <a:p>
          <a:endParaRPr lang="en-US"/>
        </a:p>
      </dgm:t>
    </dgm:pt>
    <dgm:pt modelId="{0ADAFB81-1AC9-45CE-BAF1-EB496261DD39}" type="pres">
      <dgm:prSet presAssocID="{673F4EF6-393F-4107-8BB5-4C6DF3067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89C31CB-BDB1-4B17-8D9C-449697207891}" type="pres">
      <dgm:prSet presAssocID="{A9EF7259-DA08-4286-A816-E91D565F1BD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4B5224C-FE4D-4160-BF13-F3D7C282618F}" type="pres">
      <dgm:prSet presAssocID="{F88640DB-20BF-417A-ABF1-94C37D66AC18}" presName="sibTrans" presStyleCnt="0"/>
      <dgm:spPr/>
    </dgm:pt>
    <dgm:pt modelId="{2BBF85CB-F030-4320-A41C-ACC428714BB3}" type="pres">
      <dgm:prSet presAssocID="{7846BCD6-EF97-43C9-BA7D-B5324C75565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6168570-BE6F-4674-872B-1ABF4867ECF5}" type="pres">
      <dgm:prSet presAssocID="{F5DEB08A-D762-494D-ADFB-473114D066A7}" presName="sibTrans" presStyleCnt="0"/>
      <dgm:spPr/>
    </dgm:pt>
    <dgm:pt modelId="{95E23759-A84A-4B7C-B366-27B3FE51FB54}" type="pres">
      <dgm:prSet presAssocID="{087D9D60-9FB9-4340-842E-5DA206731EE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C2EDB3E-E1EB-402E-994E-9E0D98F173C7}" type="pres">
      <dgm:prSet presAssocID="{53D094F4-A12E-4314-BB3E-B7743A05F7BD}" presName="sibTrans" presStyleCnt="0"/>
      <dgm:spPr/>
    </dgm:pt>
    <dgm:pt modelId="{2DF0C070-8004-48E5-82EA-B009AC0B0EF7}" type="pres">
      <dgm:prSet presAssocID="{FE4B4910-575A-4F6D-A423-4F0C9AF65DD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873F030-7821-4D89-B6CF-17EFC4030EBE}" type="pres">
      <dgm:prSet presAssocID="{D7DA2794-D423-43F4-B2AD-329BEAC1B92D}" presName="sibTrans" presStyleCnt="0"/>
      <dgm:spPr/>
    </dgm:pt>
    <dgm:pt modelId="{EC65A1EF-F56E-48B4-BDD4-8735E05DACF3}" type="pres">
      <dgm:prSet presAssocID="{0261406B-1EF6-480A-AB33-BED0146C5DA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DED3427-A24B-49B4-BBA0-748FF27CF41F}" type="pres">
      <dgm:prSet presAssocID="{97CDF98A-3E25-4618-90CA-A4CBE9D43B6A}" presName="sibTrans" presStyleCnt="0"/>
      <dgm:spPr/>
    </dgm:pt>
    <dgm:pt modelId="{94A5CA1C-7BB1-4FB0-BB83-E7AD7971D01C}" type="pres">
      <dgm:prSet presAssocID="{2397A9B0-87EB-4A17-90FA-CC938E78371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283955F-DA56-4CCC-BEBC-7E2369086341}" type="pres">
      <dgm:prSet presAssocID="{AF11EFA1-97A8-4B7F-98B7-1F647CF95808}" presName="sibTrans" presStyleCnt="0"/>
      <dgm:spPr/>
    </dgm:pt>
    <dgm:pt modelId="{3CC819E1-4752-4429-8D38-4C430A3A32CE}" type="pres">
      <dgm:prSet presAssocID="{8D7E790F-B51F-48D9-B2CD-DD08CD62C4D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5E7B78E-7DF8-41C8-A771-9C2D2C61D490}" type="pres">
      <dgm:prSet presAssocID="{ADE530EB-5563-448E-8DB8-334B06CDF288}" presName="sibTrans" presStyleCnt="0"/>
      <dgm:spPr/>
    </dgm:pt>
    <dgm:pt modelId="{C3524ED5-1B80-4737-82B9-8D8D16A0778B}" type="pres">
      <dgm:prSet presAssocID="{1347985E-CE42-457A-9B9B-FD3695037AA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0AED125-7BF2-4151-84AA-FB438D5022BA}" type="pres">
      <dgm:prSet presAssocID="{BCE51BE0-8DA2-43C1-8E00-CE982FA81F94}" presName="sibTrans" presStyleCnt="0"/>
      <dgm:spPr/>
    </dgm:pt>
    <dgm:pt modelId="{FD5A3866-30E7-4837-A388-2A8630C37DBA}" type="pres">
      <dgm:prSet presAssocID="{13149825-7FFF-4C7C-8361-82A6616B98C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2084BF9-9912-46A8-8264-847C98FDCA51}" type="pres">
      <dgm:prSet presAssocID="{94B1E263-03E4-4449-B158-7B7EF459F54D}" presName="sibTrans" presStyleCnt="0"/>
      <dgm:spPr/>
    </dgm:pt>
    <dgm:pt modelId="{5871F729-5AD4-4516-9A87-552EFD8D25B1}" type="pres">
      <dgm:prSet presAssocID="{54E0048B-4FAD-4C7C-9561-E841D8B020A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9211772-2A46-4945-A638-E8A1DD4F60D6}" type="presOf" srcId="{2397A9B0-87EB-4A17-90FA-CC938E783719}" destId="{94A5CA1C-7BB1-4FB0-BB83-E7AD7971D01C}" srcOrd="0" destOrd="0" presId="urn:microsoft.com/office/officeart/2005/8/layout/default"/>
    <dgm:cxn modelId="{6BB4DA03-3C0E-46CF-88B4-ACB6EC58DC7D}" type="presOf" srcId="{A9EF7259-DA08-4286-A816-E91D565F1BD8}" destId="{E89C31CB-BDB1-4B17-8D9C-449697207891}" srcOrd="0" destOrd="0" presId="urn:microsoft.com/office/officeart/2005/8/layout/default"/>
    <dgm:cxn modelId="{310C1583-5A31-47BA-B454-9266D9A3DC93}" type="presOf" srcId="{FE4B4910-575A-4F6D-A423-4F0C9AF65DD1}" destId="{2DF0C070-8004-48E5-82EA-B009AC0B0EF7}" srcOrd="0" destOrd="0" presId="urn:microsoft.com/office/officeart/2005/8/layout/default"/>
    <dgm:cxn modelId="{07264780-5A0E-40E7-B15B-F5F8FA6F31CE}" type="presOf" srcId="{673F4EF6-393F-4107-8BB5-4C6DF3067E53}" destId="{0ADAFB81-1AC9-45CE-BAF1-EB496261DD39}" srcOrd="0" destOrd="0" presId="urn:microsoft.com/office/officeart/2005/8/layout/default"/>
    <dgm:cxn modelId="{CBD3DCE8-400A-4123-96D4-02DDC89AE314}" type="presOf" srcId="{0261406B-1EF6-480A-AB33-BED0146C5DAF}" destId="{EC65A1EF-F56E-48B4-BDD4-8735E05DACF3}" srcOrd="0" destOrd="0" presId="urn:microsoft.com/office/officeart/2005/8/layout/default"/>
    <dgm:cxn modelId="{FD25B2A0-164A-42EA-BDDF-C009B8D20A8E}" type="presOf" srcId="{13149825-7FFF-4C7C-8361-82A6616B98C7}" destId="{FD5A3866-30E7-4837-A388-2A8630C37DBA}" srcOrd="0" destOrd="0" presId="urn:microsoft.com/office/officeart/2005/8/layout/default"/>
    <dgm:cxn modelId="{2E5706F5-B123-4492-A6A1-55DB8FA153C5}" srcId="{673F4EF6-393F-4107-8BB5-4C6DF3067E53}" destId="{2397A9B0-87EB-4A17-90FA-CC938E783719}" srcOrd="5" destOrd="0" parTransId="{2CF1C560-8E38-43D5-863D-5F3A964B056D}" sibTransId="{AF11EFA1-97A8-4B7F-98B7-1F647CF95808}"/>
    <dgm:cxn modelId="{B488E34D-C14F-4B5D-9A32-20DEAEE914BC}" srcId="{673F4EF6-393F-4107-8BB5-4C6DF3067E53}" destId="{FE4B4910-575A-4F6D-A423-4F0C9AF65DD1}" srcOrd="3" destOrd="0" parTransId="{F7B545B8-0F43-4DD7-BA37-F1B715B7E35E}" sibTransId="{D7DA2794-D423-43F4-B2AD-329BEAC1B92D}"/>
    <dgm:cxn modelId="{8C80D838-BBBC-4B57-821B-4C2AEB784E7B}" srcId="{673F4EF6-393F-4107-8BB5-4C6DF3067E53}" destId="{54E0048B-4FAD-4C7C-9561-E841D8B020A8}" srcOrd="9" destOrd="0" parTransId="{42E7D536-E8AF-4226-AE29-A8E73918D32B}" sibTransId="{96C73636-C3E0-479E-9B5E-2B5A29B7A92F}"/>
    <dgm:cxn modelId="{532F60F7-BB04-4B33-AEDA-A9C99D0F4762}" type="presOf" srcId="{1347985E-CE42-457A-9B9B-FD3695037AA2}" destId="{C3524ED5-1B80-4737-82B9-8D8D16A0778B}" srcOrd="0" destOrd="0" presId="urn:microsoft.com/office/officeart/2005/8/layout/default"/>
    <dgm:cxn modelId="{7F33C177-2DBB-4733-A745-90A72960191B}" srcId="{673F4EF6-393F-4107-8BB5-4C6DF3067E53}" destId="{087D9D60-9FB9-4340-842E-5DA206731EE0}" srcOrd="2" destOrd="0" parTransId="{7F4DD9CA-8726-4A9B-91A8-C27A198A6D55}" sibTransId="{53D094F4-A12E-4314-BB3E-B7743A05F7BD}"/>
    <dgm:cxn modelId="{31B251D9-AFE5-47E2-B0EC-23010988E49A}" type="presOf" srcId="{54E0048B-4FAD-4C7C-9561-E841D8B020A8}" destId="{5871F729-5AD4-4516-9A87-552EFD8D25B1}" srcOrd="0" destOrd="0" presId="urn:microsoft.com/office/officeart/2005/8/layout/default"/>
    <dgm:cxn modelId="{B8AB93DF-B522-4592-8852-89468ED35CDA}" srcId="{673F4EF6-393F-4107-8BB5-4C6DF3067E53}" destId="{13149825-7FFF-4C7C-8361-82A6616B98C7}" srcOrd="8" destOrd="0" parTransId="{F796D21E-1503-48C3-8896-03C0FA65B88F}" sibTransId="{94B1E263-03E4-4449-B158-7B7EF459F54D}"/>
    <dgm:cxn modelId="{3678A90C-0ECC-45EC-ACF9-63E4BE3F8A3D}" srcId="{673F4EF6-393F-4107-8BB5-4C6DF3067E53}" destId="{A9EF7259-DA08-4286-A816-E91D565F1BD8}" srcOrd="0" destOrd="0" parTransId="{1A0EFB30-AD4C-40BA-BBEB-DD838D449F8E}" sibTransId="{F88640DB-20BF-417A-ABF1-94C37D66AC18}"/>
    <dgm:cxn modelId="{B0021747-7C02-441F-9250-8557D4E4E3A5}" srcId="{673F4EF6-393F-4107-8BB5-4C6DF3067E53}" destId="{8D7E790F-B51F-48D9-B2CD-DD08CD62C4D0}" srcOrd="6" destOrd="0" parTransId="{7E9480A2-347B-421F-9C83-15586A8037C1}" sibTransId="{ADE530EB-5563-448E-8DB8-334B06CDF288}"/>
    <dgm:cxn modelId="{6C4B1CFA-FBD0-4A0C-9B9A-29B0B6EEFF88}" srcId="{673F4EF6-393F-4107-8BB5-4C6DF3067E53}" destId="{0261406B-1EF6-480A-AB33-BED0146C5DAF}" srcOrd="4" destOrd="0" parTransId="{8C0D61E8-2F7C-4E43-B4A3-F5485477FE3E}" sibTransId="{97CDF98A-3E25-4618-90CA-A4CBE9D43B6A}"/>
    <dgm:cxn modelId="{B7EF5582-3D62-4D91-AAC6-DB46B8F11B91}" srcId="{673F4EF6-393F-4107-8BB5-4C6DF3067E53}" destId="{1347985E-CE42-457A-9B9B-FD3695037AA2}" srcOrd="7" destOrd="0" parTransId="{412E40CE-2E5D-4C7C-9031-C2A4317B0559}" sibTransId="{BCE51BE0-8DA2-43C1-8E00-CE982FA81F94}"/>
    <dgm:cxn modelId="{3361CEF0-7E32-4B7A-B8B1-E27ADE29B379}" srcId="{673F4EF6-393F-4107-8BB5-4C6DF3067E53}" destId="{7846BCD6-EF97-43C9-BA7D-B5324C75565A}" srcOrd="1" destOrd="0" parTransId="{BAA08F20-1AE6-4E1B-9260-9C8657F63520}" sibTransId="{F5DEB08A-D762-494D-ADFB-473114D066A7}"/>
    <dgm:cxn modelId="{21DFC3F5-3639-4CC7-9F82-B049D5E3596F}" type="presOf" srcId="{7846BCD6-EF97-43C9-BA7D-B5324C75565A}" destId="{2BBF85CB-F030-4320-A41C-ACC428714BB3}" srcOrd="0" destOrd="0" presId="urn:microsoft.com/office/officeart/2005/8/layout/default"/>
    <dgm:cxn modelId="{5E06F994-50A8-410B-A496-0DDE19647947}" type="presOf" srcId="{8D7E790F-B51F-48D9-B2CD-DD08CD62C4D0}" destId="{3CC819E1-4752-4429-8D38-4C430A3A32CE}" srcOrd="0" destOrd="0" presId="urn:microsoft.com/office/officeart/2005/8/layout/default"/>
    <dgm:cxn modelId="{0FF3BAC7-D722-4281-9B8E-F0BDD8E586B9}" type="presOf" srcId="{087D9D60-9FB9-4340-842E-5DA206731EE0}" destId="{95E23759-A84A-4B7C-B366-27B3FE51FB54}" srcOrd="0" destOrd="0" presId="urn:microsoft.com/office/officeart/2005/8/layout/default"/>
    <dgm:cxn modelId="{1B882C44-A495-47D1-AE9D-5AD7001C3070}" type="presParOf" srcId="{0ADAFB81-1AC9-45CE-BAF1-EB496261DD39}" destId="{E89C31CB-BDB1-4B17-8D9C-449697207891}" srcOrd="0" destOrd="0" presId="urn:microsoft.com/office/officeart/2005/8/layout/default"/>
    <dgm:cxn modelId="{9B4EB987-407C-4968-B7A1-EF2EDBA142C8}" type="presParOf" srcId="{0ADAFB81-1AC9-45CE-BAF1-EB496261DD39}" destId="{34B5224C-FE4D-4160-BF13-F3D7C282618F}" srcOrd="1" destOrd="0" presId="urn:microsoft.com/office/officeart/2005/8/layout/default"/>
    <dgm:cxn modelId="{8D9B53C8-1497-40A6-86D6-C2D6184BC32C}" type="presParOf" srcId="{0ADAFB81-1AC9-45CE-BAF1-EB496261DD39}" destId="{2BBF85CB-F030-4320-A41C-ACC428714BB3}" srcOrd="2" destOrd="0" presId="urn:microsoft.com/office/officeart/2005/8/layout/default"/>
    <dgm:cxn modelId="{5C585398-337D-437A-8FD8-A056EA01421A}" type="presParOf" srcId="{0ADAFB81-1AC9-45CE-BAF1-EB496261DD39}" destId="{76168570-BE6F-4674-872B-1ABF4867ECF5}" srcOrd="3" destOrd="0" presId="urn:microsoft.com/office/officeart/2005/8/layout/default"/>
    <dgm:cxn modelId="{682DAAF9-5C81-4E32-8BD2-48CABA6D762C}" type="presParOf" srcId="{0ADAFB81-1AC9-45CE-BAF1-EB496261DD39}" destId="{95E23759-A84A-4B7C-B366-27B3FE51FB54}" srcOrd="4" destOrd="0" presId="urn:microsoft.com/office/officeart/2005/8/layout/default"/>
    <dgm:cxn modelId="{21C2F8BE-1F36-485F-B162-3733B7FFFDE2}" type="presParOf" srcId="{0ADAFB81-1AC9-45CE-BAF1-EB496261DD39}" destId="{BC2EDB3E-E1EB-402E-994E-9E0D98F173C7}" srcOrd="5" destOrd="0" presId="urn:microsoft.com/office/officeart/2005/8/layout/default"/>
    <dgm:cxn modelId="{8CFD582A-11F1-4351-B702-E5E95E5130A7}" type="presParOf" srcId="{0ADAFB81-1AC9-45CE-BAF1-EB496261DD39}" destId="{2DF0C070-8004-48E5-82EA-B009AC0B0EF7}" srcOrd="6" destOrd="0" presId="urn:microsoft.com/office/officeart/2005/8/layout/default"/>
    <dgm:cxn modelId="{E65B0629-B043-4AD4-84D2-9F89212ED720}" type="presParOf" srcId="{0ADAFB81-1AC9-45CE-BAF1-EB496261DD39}" destId="{E873F030-7821-4D89-B6CF-17EFC4030EBE}" srcOrd="7" destOrd="0" presId="urn:microsoft.com/office/officeart/2005/8/layout/default"/>
    <dgm:cxn modelId="{AE778BBB-43A2-4171-B51E-09F777B8884A}" type="presParOf" srcId="{0ADAFB81-1AC9-45CE-BAF1-EB496261DD39}" destId="{EC65A1EF-F56E-48B4-BDD4-8735E05DACF3}" srcOrd="8" destOrd="0" presId="urn:microsoft.com/office/officeart/2005/8/layout/default"/>
    <dgm:cxn modelId="{4B2E042E-BE96-4AA8-A406-D30BD034232F}" type="presParOf" srcId="{0ADAFB81-1AC9-45CE-BAF1-EB496261DD39}" destId="{7DED3427-A24B-49B4-BBA0-748FF27CF41F}" srcOrd="9" destOrd="0" presId="urn:microsoft.com/office/officeart/2005/8/layout/default"/>
    <dgm:cxn modelId="{CE34E66D-0BD6-4BD8-BC4D-57D060AC516C}" type="presParOf" srcId="{0ADAFB81-1AC9-45CE-BAF1-EB496261DD39}" destId="{94A5CA1C-7BB1-4FB0-BB83-E7AD7971D01C}" srcOrd="10" destOrd="0" presId="urn:microsoft.com/office/officeart/2005/8/layout/default"/>
    <dgm:cxn modelId="{06B80908-85A0-46ED-AF78-4936A1EF1CAD}" type="presParOf" srcId="{0ADAFB81-1AC9-45CE-BAF1-EB496261DD39}" destId="{0283955F-DA56-4CCC-BEBC-7E2369086341}" srcOrd="11" destOrd="0" presId="urn:microsoft.com/office/officeart/2005/8/layout/default"/>
    <dgm:cxn modelId="{8460C08B-8FBF-4322-A49D-7AD711D19112}" type="presParOf" srcId="{0ADAFB81-1AC9-45CE-BAF1-EB496261DD39}" destId="{3CC819E1-4752-4429-8D38-4C430A3A32CE}" srcOrd="12" destOrd="0" presId="urn:microsoft.com/office/officeart/2005/8/layout/default"/>
    <dgm:cxn modelId="{975F8B8A-6A24-4580-B3FE-02A83AE19951}" type="presParOf" srcId="{0ADAFB81-1AC9-45CE-BAF1-EB496261DD39}" destId="{25E7B78E-7DF8-41C8-A771-9C2D2C61D490}" srcOrd="13" destOrd="0" presId="urn:microsoft.com/office/officeart/2005/8/layout/default"/>
    <dgm:cxn modelId="{3A1FFF1C-A17B-40FA-86C1-A28667211689}" type="presParOf" srcId="{0ADAFB81-1AC9-45CE-BAF1-EB496261DD39}" destId="{C3524ED5-1B80-4737-82B9-8D8D16A0778B}" srcOrd="14" destOrd="0" presId="urn:microsoft.com/office/officeart/2005/8/layout/default"/>
    <dgm:cxn modelId="{B31DA7F2-9BBE-4D84-8983-979FB437E137}" type="presParOf" srcId="{0ADAFB81-1AC9-45CE-BAF1-EB496261DD39}" destId="{80AED125-7BF2-4151-84AA-FB438D5022BA}" srcOrd="15" destOrd="0" presId="urn:microsoft.com/office/officeart/2005/8/layout/default"/>
    <dgm:cxn modelId="{0BCC3246-1BE0-4B68-AAD7-B90DCCE84E69}" type="presParOf" srcId="{0ADAFB81-1AC9-45CE-BAF1-EB496261DD39}" destId="{FD5A3866-30E7-4837-A388-2A8630C37DBA}" srcOrd="16" destOrd="0" presId="urn:microsoft.com/office/officeart/2005/8/layout/default"/>
    <dgm:cxn modelId="{804B60C4-94EC-4AB0-AEF0-3281BB7680BC}" type="presParOf" srcId="{0ADAFB81-1AC9-45CE-BAF1-EB496261DD39}" destId="{82084BF9-9912-46A8-8264-847C98FDCA51}" srcOrd="17" destOrd="0" presId="urn:microsoft.com/office/officeart/2005/8/layout/default"/>
    <dgm:cxn modelId="{1CF91E68-B9F4-4FF7-AC79-C5EAFB098385}" type="presParOf" srcId="{0ADAFB81-1AC9-45CE-BAF1-EB496261DD39}" destId="{5871F729-5AD4-4516-9A87-552EFD8D25B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C31CB-BDB1-4B17-8D9C-449697207891}">
      <dsp:nvSpPr>
        <dsp:cNvPr id="0" name=""/>
        <dsp:cNvSpPr/>
      </dsp:nvSpPr>
      <dsp:spPr>
        <a:xfrm>
          <a:off x="16192" y="3343"/>
          <a:ext cx="1609129" cy="96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/>
            <a:t>Helsinki</a:t>
          </a:r>
          <a:r>
            <a:rPr lang="fi-FI" sz="1900" b="0" i="0" kern="1200" dirty="0"/>
            <a:t>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/>
            <a:t>657 674</a:t>
          </a:r>
          <a:endParaRPr lang="en-US" sz="1900" kern="1200" dirty="0"/>
        </a:p>
      </dsp:txBody>
      <dsp:txXfrm>
        <a:off x="16192" y="3343"/>
        <a:ext cx="1609129" cy="965477"/>
      </dsp:txXfrm>
    </dsp:sp>
    <dsp:sp modelId="{2BBF85CB-F030-4320-A41C-ACC428714BB3}">
      <dsp:nvSpPr>
        <dsp:cNvPr id="0" name=""/>
        <dsp:cNvSpPr/>
      </dsp:nvSpPr>
      <dsp:spPr>
        <a:xfrm>
          <a:off x="1786235" y="3343"/>
          <a:ext cx="1609129" cy="96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/>
            <a:t>Espoo</a:t>
          </a:r>
          <a:r>
            <a:rPr lang="fi-FI" sz="1900" b="0" i="0" kern="1200" dirty="0"/>
            <a:t>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0" i="0" kern="1200" dirty="0"/>
            <a:t>292 913</a:t>
          </a:r>
          <a:endParaRPr lang="en-US" sz="1900" kern="1200" dirty="0"/>
        </a:p>
      </dsp:txBody>
      <dsp:txXfrm>
        <a:off x="1786235" y="3343"/>
        <a:ext cx="1609129" cy="965477"/>
      </dsp:txXfrm>
    </dsp:sp>
    <dsp:sp modelId="{95E23759-A84A-4B7C-B366-27B3FE51FB54}">
      <dsp:nvSpPr>
        <dsp:cNvPr id="0" name=""/>
        <dsp:cNvSpPr/>
      </dsp:nvSpPr>
      <dsp:spPr>
        <a:xfrm>
          <a:off x="3556277" y="3343"/>
          <a:ext cx="1609129" cy="96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/>
            <a:t>Vantaa</a:t>
          </a:r>
          <a:r>
            <a:rPr lang="fi-FI" sz="1900" b="0" i="0" kern="1200" dirty="0"/>
            <a:t>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/>
            <a:t>237 231</a:t>
          </a:r>
          <a:endParaRPr lang="en-US" sz="1900" kern="1200" dirty="0"/>
        </a:p>
      </dsp:txBody>
      <dsp:txXfrm>
        <a:off x="3556277" y="3343"/>
        <a:ext cx="1609129" cy="965477"/>
      </dsp:txXfrm>
    </dsp:sp>
    <dsp:sp modelId="{2DF0C070-8004-48E5-82EA-B009AC0B0EF7}">
      <dsp:nvSpPr>
        <dsp:cNvPr id="0" name=""/>
        <dsp:cNvSpPr/>
      </dsp:nvSpPr>
      <dsp:spPr>
        <a:xfrm>
          <a:off x="16192" y="1129734"/>
          <a:ext cx="1609129" cy="96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/>
            <a:t>Lahti</a:t>
          </a:r>
          <a:r>
            <a:rPr lang="fi-FI" sz="1900" b="0" i="0" kern="1200"/>
            <a:t>, 120 039</a:t>
          </a:r>
          <a:endParaRPr lang="en-US" sz="1900" kern="1200"/>
        </a:p>
      </dsp:txBody>
      <dsp:txXfrm>
        <a:off x="16192" y="1129734"/>
        <a:ext cx="1609129" cy="965477"/>
      </dsp:txXfrm>
    </dsp:sp>
    <dsp:sp modelId="{EC65A1EF-F56E-48B4-BDD4-8735E05DACF3}">
      <dsp:nvSpPr>
        <dsp:cNvPr id="0" name=""/>
        <dsp:cNvSpPr/>
      </dsp:nvSpPr>
      <dsp:spPr>
        <a:xfrm>
          <a:off x="1786235" y="1129734"/>
          <a:ext cx="1609129" cy="96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/>
            <a:t>Kouvola</a:t>
          </a:r>
          <a:r>
            <a:rPr lang="fi-FI" sz="1900" b="0" i="0" kern="1200" dirty="0"/>
            <a:t>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0" i="0" kern="1200" dirty="0"/>
            <a:t>81 778</a:t>
          </a:r>
          <a:endParaRPr lang="en-US" sz="1900" kern="1200" dirty="0"/>
        </a:p>
      </dsp:txBody>
      <dsp:txXfrm>
        <a:off x="1786235" y="1129734"/>
        <a:ext cx="1609129" cy="965477"/>
      </dsp:txXfrm>
    </dsp:sp>
    <dsp:sp modelId="{94A5CA1C-7BB1-4FB0-BB83-E7AD7971D01C}">
      <dsp:nvSpPr>
        <dsp:cNvPr id="0" name=""/>
        <dsp:cNvSpPr/>
      </dsp:nvSpPr>
      <dsp:spPr>
        <a:xfrm>
          <a:off x="3556277" y="1129734"/>
          <a:ext cx="1609129" cy="96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/>
            <a:t>Lappeenranta</a:t>
          </a:r>
          <a:r>
            <a:rPr lang="fi-FI" sz="1900" b="0" i="0" kern="1200"/>
            <a:t>, 72 288</a:t>
          </a:r>
          <a:endParaRPr lang="en-US" sz="1900" kern="1200"/>
        </a:p>
      </dsp:txBody>
      <dsp:txXfrm>
        <a:off x="3556277" y="1129734"/>
        <a:ext cx="1609129" cy="965477"/>
      </dsp:txXfrm>
    </dsp:sp>
    <dsp:sp modelId="{3CC819E1-4752-4429-8D38-4C430A3A32CE}">
      <dsp:nvSpPr>
        <dsp:cNvPr id="0" name=""/>
        <dsp:cNvSpPr/>
      </dsp:nvSpPr>
      <dsp:spPr>
        <a:xfrm>
          <a:off x="16192" y="2256125"/>
          <a:ext cx="1609129" cy="96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/>
            <a:t>Hämeenlinna</a:t>
          </a:r>
          <a:r>
            <a:rPr lang="fi-FI" sz="1900" b="0" i="0" kern="1200"/>
            <a:t>, 67 774</a:t>
          </a:r>
          <a:endParaRPr lang="en-US" sz="1900" kern="1200"/>
        </a:p>
      </dsp:txBody>
      <dsp:txXfrm>
        <a:off x="16192" y="2256125"/>
        <a:ext cx="1609129" cy="965477"/>
      </dsp:txXfrm>
    </dsp:sp>
    <dsp:sp modelId="{C3524ED5-1B80-4737-82B9-8D8D16A0778B}">
      <dsp:nvSpPr>
        <dsp:cNvPr id="0" name=""/>
        <dsp:cNvSpPr/>
      </dsp:nvSpPr>
      <dsp:spPr>
        <a:xfrm>
          <a:off x="1786235" y="2256125"/>
          <a:ext cx="1609129" cy="96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/>
            <a:t>Kotka</a:t>
          </a:r>
          <a:r>
            <a:rPr lang="fi-FI" sz="1900" b="0" i="0" kern="1200"/>
            <a:t>, 51 869</a:t>
          </a:r>
          <a:endParaRPr lang="en-US" sz="1900" kern="1200"/>
        </a:p>
      </dsp:txBody>
      <dsp:txXfrm>
        <a:off x="1786235" y="2256125"/>
        <a:ext cx="1609129" cy="965477"/>
      </dsp:txXfrm>
    </dsp:sp>
    <dsp:sp modelId="{FD5A3866-30E7-4837-A388-2A8630C37DBA}">
      <dsp:nvSpPr>
        <dsp:cNvPr id="0" name=""/>
        <dsp:cNvSpPr/>
      </dsp:nvSpPr>
      <dsp:spPr>
        <a:xfrm>
          <a:off x="3556277" y="2256125"/>
          <a:ext cx="1609129" cy="96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/>
            <a:t>Porvoo</a:t>
          </a:r>
          <a:r>
            <a:rPr lang="fi-FI" sz="1900" b="0" i="0" kern="1200" dirty="0"/>
            <a:t>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/>
            <a:t>50 610</a:t>
          </a:r>
          <a:endParaRPr lang="en-US" sz="1900" kern="1200" dirty="0"/>
        </a:p>
      </dsp:txBody>
      <dsp:txXfrm>
        <a:off x="3556277" y="2256125"/>
        <a:ext cx="1609129" cy="965477"/>
      </dsp:txXfrm>
    </dsp:sp>
    <dsp:sp modelId="{5871F729-5AD4-4516-9A87-552EFD8D25B1}">
      <dsp:nvSpPr>
        <dsp:cNvPr id="0" name=""/>
        <dsp:cNvSpPr/>
      </dsp:nvSpPr>
      <dsp:spPr>
        <a:xfrm>
          <a:off x="1786235" y="3382516"/>
          <a:ext cx="1609129" cy="965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/>
            <a:t>Hyvinkää</a:t>
          </a:r>
          <a:r>
            <a:rPr lang="fi-FI" sz="1900" b="0" i="0" kern="1200" dirty="0"/>
            <a:t>,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0" i="0" kern="1200" dirty="0"/>
            <a:t> 46 572</a:t>
          </a:r>
          <a:endParaRPr lang="en-US" sz="1900" kern="1200" dirty="0"/>
        </a:p>
      </dsp:txBody>
      <dsp:txXfrm>
        <a:off x="1786235" y="3382516"/>
        <a:ext cx="1609129" cy="965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D366-7665-42F2-97EA-2DC24BAFA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882C1-B253-40B5-9454-F1BAE66E1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5CC7-001A-4908-BA4A-5F84C9F2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2BB49-F38C-429E-9FB6-FEA5049F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4393-F286-4EEF-842F-E5D67F77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C5D7-CE9E-4C5B-95E4-8CF8E349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87EF6-EB89-4E47-9DB0-E289D5DA8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33984-8403-46E9-9FEE-B21B5D2F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DDC4D-1369-45A8-8447-77206247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F5863-1235-4421-A53F-A2927108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8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0CDD-6518-4A96-92F9-CA8CE4960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0C76B-F26C-4C37-8518-972157097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14455-0F23-49A4-A0D2-0BA334AD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9377-DBCC-4F33-975F-30C5EFF0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28181-D872-4138-B2E1-734AF577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3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7A36-BD82-4DC9-B591-860D243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E9D1C-5EE7-4766-9819-91B279B27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A95D-969C-4976-A34E-55F06730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3BFB-AF40-4A98-B356-897401CF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DD52-8AFC-47E4-9237-0010AD1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04C8-E970-43F7-B340-7E0A33AC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A3414-7876-4E24-B5DB-3E922E77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0C76C-09C9-4EEB-BC18-EE849FC4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A1F90-E3C4-41B1-847B-74D6EB92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B247-AFB2-44FD-A84C-FC34A9DB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77EA-53F3-4FE9-9A4F-49AF0983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94154-5DBB-49D9-8414-9556E5030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04999-B6F6-4932-9AC9-C1788CBE9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D10A-9477-470D-A7F6-169F30B3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8BAFF-B2E5-46C2-87D1-C65DFFFD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99574-E2F7-4488-A4E2-461A026C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B174-E3EC-4A6F-9D89-28DF97F7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8C89A-7ED4-4962-89E2-1480D0AF0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46917-6EEC-486E-B189-F6338CE7C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6BFA9-4D29-475E-950F-82C2C0616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DA41C-3FE5-4DD4-A500-9C512CEF7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31646-E391-4AB1-BF73-B19FADED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FEAC91-91B7-4F08-AC25-3BCBB6A1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512BD-DE48-4BDE-AE17-6E075C06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9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A538-69C9-4D8B-A7C7-4D7F8050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F0DC5-5E20-4308-B6FC-F84EA9AD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AF43B-A1B0-4580-836E-4028B0CC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0A724-EC08-4621-A67A-DDC28BD2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BACC3-70EB-4756-A76E-6D20A58D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A73A8-F7E8-42B9-9FC5-52CD1A2C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F22B6-4AC3-48E9-BDE9-EC80D428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9E72-5189-4C51-9226-1F685464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1CC40-7A34-4F76-B026-7EF9FBD80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6858D-1AA6-4562-92A3-00FA05A77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2D21F-5477-47AC-9597-B1AF86AC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BF729-9CA9-415D-8090-46DDB13B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4286-70C7-47AD-88A7-A0F3ACB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4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B3B3-2146-4E3A-9669-A8DB63A4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9D41-FAF3-4C7B-8148-B18CD7A85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0D2F6-2B20-4269-91E4-576DCDD51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5DB3E-EBCE-4A49-933A-1DA65C94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BD1C7-9F1B-45AC-8064-D6ADDF08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26654-08A0-4706-91DD-2F18F63C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4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20802-7318-442B-9DF8-88E99DE3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4B7F6-36FE-49A7-A247-32E292CA5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A433-8237-499C-BBE6-C9ACE0D39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C8CE-FD62-44EE-B73A-E22E2838BB3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2B162-2A26-4689-AB72-2E3667A1B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1C19-5812-46DC-82EF-71780D0D1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D604-1DFC-4D87-A953-9D397170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i.wikipedia.org/wiki/Etel%C3%A4-Suomen_l%C3%A4%C3%A4n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uva, joka sisältää kohteen ruoho, ulko, taivas, puu&#10;&#10;Kuvaus luotu automaattisesti">
            <a:extLst>
              <a:ext uri="{FF2B5EF4-FFF2-40B4-BE49-F238E27FC236}">
                <a16:creationId xmlns:a16="http://schemas.microsoft.com/office/drawing/2014/main" id="{C619DE38-60FF-42F7-B1C5-82ADC7878F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224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0EFF8-DBDB-43EB-B372-753A8375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</a:rPr>
              <a:t>Etelä-Suomi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6FDBA-D16F-4360-90C4-466EA10A9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17848" y="93031"/>
            <a:ext cx="5592054" cy="468155"/>
          </a:xfrm>
        </p:spPr>
        <p:txBody>
          <a:bodyPr>
            <a:normAutofit/>
          </a:bodyPr>
          <a:lstStyle/>
          <a:p>
            <a:r>
              <a:rPr lang="en-US" sz="1050" dirty="0">
                <a:solidFill>
                  <a:srgbClr val="FFFFFF"/>
                </a:solidFill>
              </a:rPr>
              <a:t>Kuvan </a:t>
            </a:r>
            <a:r>
              <a:rPr lang="en-US" sz="1050" dirty="0" err="1">
                <a:solidFill>
                  <a:srgbClr val="FFFFFF"/>
                </a:solidFill>
              </a:rPr>
              <a:t>lähde</a:t>
            </a:r>
            <a:r>
              <a:rPr lang="en-US" sz="1050" dirty="0">
                <a:solidFill>
                  <a:srgbClr val="FFFFFF"/>
                </a:solidFill>
              </a:rPr>
              <a:t>: </a:t>
            </a:r>
            <a:r>
              <a:rPr lang="en-US" sz="1050" dirty="0" err="1">
                <a:solidFill>
                  <a:srgbClr val="FFFFFF"/>
                </a:solidFill>
              </a:rPr>
              <a:t>Koppanen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 err="1">
                <a:solidFill>
                  <a:srgbClr val="FFFFFF"/>
                </a:solidFill>
              </a:rPr>
              <a:t>Sanni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82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DFE31-52CF-45B3-92F7-FE2F20B5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Tärkeämmät kaupungit, jotka kuuluvat etelä-suomeen.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514CBE8-ADF4-4259-AA0C-43A6B664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82" y="2667954"/>
            <a:ext cx="2543703" cy="363529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uva 8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210341C0-16CA-4740-8581-94714BEF0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58" y="2667953"/>
            <a:ext cx="2717382" cy="363529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5B5B-E056-45B0-BDE8-E41A5CCD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fi-FI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3. Kouvola</a:t>
            </a:r>
          </a:p>
          <a:p>
            <a:r>
              <a:rPr lang="fi-FI" sz="2000" dirty="0">
                <a:solidFill>
                  <a:srgbClr val="FFFFFF"/>
                </a:solidFill>
                <a:latin typeface="Arial" panose="020B0604020202020204" pitchFamily="34" charset="0"/>
              </a:rPr>
              <a:t>4. Hamina</a:t>
            </a:r>
            <a:endParaRPr lang="fi-FI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5. Kotka</a:t>
            </a:r>
          </a:p>
          <a:p>
            <a:r>
              <a:rPr lang="fi-FI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6. Porvoo</a:t>
            </a:r>
            <a:endParaRPr lang="fi-FI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fi-FI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7. </a:t>
            </a:r>
            <a:r>
              <a:rPr lang="fi-FI" sz="2000" dirty="0">
                <a:solidFill>
                  <a:srgbClr val="FFFFFF"/>
                </a:solidFill>
                <a:latin typeface="Arial" panose="020B0604020202020204" pitchFamily="34" charset="0"/>
              </a:rPr>
              <a:t>Lahti</a:t>
            </a:r>
            <a:endParaRPr lang="fi-FI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8. Vantaa</a:t>
            </a:r>
          </a:p>
          <a:p>
            <a:r>
              <a:rPr lang="fi-FI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9. Helsinki</a:t>
            </a:r>
          </a:p>
          <a:p>
            <a:r>
              <a:rPr lang="fi-FI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10. Espoo</a:t>
            </a:r>
          </a:p>
          <a:p>
            <a:r>
              <a:rPr lang="fi-FI" sz="2000" dirty="0">
                <a:solidFill>
                  <a:srgbClr val="FFFFFF"/>
                </a:solidFill>
                <a:latin typeface="Arial" panose="020B0604020202020204" pitchFamily="34" charset="0"/>
              </a:rPr>
              <a:t>11. Hanko</a:t>
            </a:r>
            <a:endParaRPr lang="fi-FI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12. Salo</a:t>
            </a:r>
          </a:p>
          <a:p>
            <a:r>
              <a:rPr lang="fi-FI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13. Turku</a:t>
            </a:r>
          </a:p>
          <a:p>
            <a:r>
              <a:rPr lang="fi-FI" sz="2000" dirty="0">
                <a:solidFill>
                  <a:srgbClr val="FFFFFF"/>
                </a:solidFill>
                <a:latin typeface="Arial" panose="020B0604020202020204" pitchFamily="34" charset="0"/>
              </a:rPr>
              <a:t>14. Rauma</a:t>
            </a:r>
          </a:p>
          <a:p>
            <a:r>
              <a:rPr lang="fi-FI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15. Pori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C8830-F893-487E-ACC6-09906CEDBE5E}"/>
              </a:ext>
            </a:extLst>
          </p:cNvPr>
          <p:cNvSpPr txBox="1"/>
          <p:nvPr/>
        </p:nvSpPr>
        <p:spPr>
          <a:xfrm>
            <a:off x="1398749" y="6052372"/>
            <a:ext cx="3479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noProof="1"/>
              <a:t>Kuvan lähde: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32321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6CE7-4DE6-4F24-A489-7AFC32DB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solidFill>
                  <a:srgbClr val="202122"/>
                </a:solidFill>
                <a:latin typeface="Arial" panose="020B0604020202020204" pitchFamily="34" charset="0"/>
              </a:rPr>
              <a:t>A</a:t>
            </a:r>
            <a:r>
              <a:rPr lang="fi-FI" sz="3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sukasluvultaan suurimmat kunnat vuonna 2020</a:t>
            </a:r>
            <a:endParaRPr lang="en-US" sz="3200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91BCF8F-96FA-4017-8EE3-A849F9C895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048280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EAC522-D841-4458-BE90-C3C6D5253B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Puolet maamme asukkaista asuu Eteläisellä viljelyseudulla, ja se onkin Suomen tiheimmin asuttu alue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Turku?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44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FB3AE-798C-4B51-96B8-3DC8D465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0"/>
            <a:ext cx="3816095" cy="969038"/>
          </a:xfrm>
        </p:spPr>
        <p:txBody>
          <a:bodyPr>
            <a:normAutofit/>
          </a:bodyPr>
          <a:lstStyle/>
          <a:p>
            <a:r>
              <a:rPr lang="fi-FI" dirty="0"/>
              <a:t>Elinkeinot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7B73-A18D-4091-8D3E-379BDA48A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056"/>
            <a:ext cx="3816096" cy="5763885"/>
          </a:xfrm>
        </p:spPr>
        <p:txBody>
          <a:bodyPr>
            <a:normAutofit/>
          </a:bodyPr>
          <a:lstStyle/>
          <a:p>
            <a:r>
              <a:rPr lang="fi-FI" sz="2000" dirty="0"/>
              <a:t>Etelä suomen kaupungeissa on paljon teollisuutta, kauppoja ja liikennettä.</a:t>
            </a:r>
          </a:p>
          <a:p>
            <a:r>
              <a:rPr lang="fi-FI" sz="2000" dirty="0"/>
              <a:t>Eteläisellä viljelyseudulla on menestyvän maatalouden lisäksi runsaasti erilaista teollisuutta.</a:t>
            </a:r>
          </a:p>
          <a:p>
            <a:r>
              <a:rPr lang="fi-FI" sz="2000" dirty="0"/>
              <a:t>Teollisuus tarvitsee työvoimaa, ja siksi tälle </a:t>
            </a:r>
            <a:r>
              <a:rPr lang="fi-FI" sz="2000" dirty="0" smtClean="0"/>
              <a:t>alueelle </a:t>
            </a:r>
            <a:r>
              <a:rPr lang="fi-FI" sz="2000" dirty="0"/>
              <a:t>on muuttanut paljon ihmisiä muualta </a:t>
            </a:r>
            <a:r>
              <a:rPr lang="fi-FI" sz="2000" dirty="0" smtClean="0"/>
              <a:t>Suomesta</a:t>
            </a:r>
            <a:r>
              <a:rPr lang="fi-FI" sz="2000" dirty="0"/>
              <a:t>.</a:t>
            </a:r>
          </a:p>
          <a:p>
            <a:endParaRPr lang="fi-FI" sz="2000" dirty="0"/>
          </a:p>
          <a:p>
            <a:r>
              <a:rPr lang="fi-FI" sz="2000" dirty="0" smtClean="0"/>
              <a:t>Maisemassa </a:t>
            </a:r>
            <a:r>
              <a:rPr lang="fi-FI" sz="2000" dirty="0"/>
              <a:t>on paljon peltoja. Etelä Suomi on hyvää maanviljelyaluetta.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543FF-0589-4005-81AA-B01092A2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0" r="-1" b="679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 descr="A large green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44BE8974-3F46-4A07-BBFC-0C226367F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21" b="32167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4D944-239A-44C8-8C2C-2B9BCE374162}"/>
              </a:ext>
            </a:extLst>
          </p:cNvPr>
          <p:cNvSpPr txBox="1"/>
          <p:nvPr/>
        </p:nvSpPr>
        <p:spPr>
          <a:xfrm>
            <a:off x="7537705" y="3694368"/>
            <a:ext cx="318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Kuvan lähteet: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234200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B323-8FEE-4DD1-9D21-CF37AFBD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Lähteet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839C-F3F7-4F47-8F4C-7AC79112A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https://fi.wikipedia.org/wiki/Etel%C3%A4-Suomen_l%C3%A4%C3%A4ni</a:t>
            </a:r>
            <a:endParaRPr lang="en-US" sz="1600" dirty="0"/>
          </a:p>
          <a:p>
            <a:r>
              <a:rPr lang="en-US" sz="1600" dirty="0"/>
              <a:t>Kirja </a:t>
            </a:r>
            <a:r>
              <a:rPr lang="en-US" sz="1600" dirty="0" err="1"/>
              <a:t>Ympäristötieto</a:t>
            </a:r>
            <a:r>
              <a:rPr lang="en-US" sz="1600" dirty="0"/>
              <a:t> 4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111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179</Words>
  <Application>Microsoft Office PowerPoint</Application>
  <PresentationFormat>Laajakuva</PresentationFormat>
  <Paragraphs>48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Etelä-Suomi</vt:lpstr>
      <vt:lpstr>Tärkeämmät kaupungit, jotka kuuluvat etelä-suomeen.</vt:lpstr>
      <vt:lpstr>Asukasluvultaan suurimmat kunnat vuonna 2020</vt:lpstr>
      <vt:lpstr>Elinkeinot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baqer hasani</dc:creator>
  <cp:lastModifiedBy>Varis Klára Maria</cp:lastModifiedBy>
  <cp:revision>19</cp:revision>
  <dcterms:created xsi:type="dcterms:W3CDTF">2021-05-09T21:52:52Z</dcterms:created>
  <dcterms:modified xsi:type="dcterms:W3CDTF">2021-05-12T17:18:14Z</dcterms:modified>
</cp:coreProperties>
</file>