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746" r:id="rId2"/>
    <p:sldMasterId id="2147483899" r:id="rId3"/>
    <p:sldMasterId id="2147483906" r:id="rId4"/>
    <p:sldMasterId id="2147483914" r:id="rId5"/>
  </p:sldMasterIdLst>
  <p:notesMasterIdLst>
    <p:notesMasterId r:id="rId15"/>
  </p:notesMasterIdLst>
  <p:handoutMasterIdLst>
    <p:handoutMasterId r:id="rId16"/>
  </p:handoutMasterIdLst>
  <p:sldIdLst>
    <p:sldId id="367" r:id="rId6"/>
    <p:sldId id="493" r:id="rId7"/>
    <p:sldId id="494" r:id="rId8"/>
    <p:sldId id="486" r:id="rId9"/>
    <p:sldId id="495" r:id="rId10"/>
    <p:sldId id="488" r:id="rId11"/>
    <p:sldId id="465" r:id="rId12"/>
    <p:sldId id="498" r:id="rId13"/>
    <p:sldId id="497" r:id="rId14"/>
  </p:sldIdLst>
  <p:sldSz cx="9144000" cy="6858000" type="screen4x3"/>
  <p:notesSz cx="9929813" cy="67992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33"/>
    <a:srgbClr val="CC00CC"/>
    <a:srgbClr val="66FFCC"/>
    <a:srgbClr val="00FF99"/>
    <a:srgbClr val="FFFF57"/>
    <a:srgbClr val="CCECFF"/>
    <a:srgbClr val="CCFF99"/>
    <a:srgbClr val="00CC99"/>
    <a:srgbClr val="99FF99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04" autoAdjust="0"/>
    <p:restoredTop sz="90764" autoAdjust="0"/>
  </p:normalViewPr>
  <p:slideViewPr>
    <p:cSldViewPr>
      <p:cViewPr>
        <p:scale>
          <a:sx n="74" d="100"/>
          <a:sy n="74" d="100"/>
        </p:scale>
        <p:origin x="-3024" y="-8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72"/>
    </p:cViewPr>
  </p:sorterViewPr>
  <p:notesViewPr>
    <p:cSldViewPr>
      <p:cViewPr varScale="1">
        <p:scale>
          <a:sx n="85" d="100"/>
          <a:sy n="85" d="100"/>
        </p:scale>
        <p:origin x="-2172" y="-84"/>
      </p:cViewPr>
      <p:guideLst>
        <p:guide orient="horz" pos="2142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FD7FA8-ED49-4DEB-B183-EC3A6A601BE7}" type="doc">
      <dgm:prSet loTypeId="urn:microsoft.com/office/officeart/2005/8/layout/vList6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fi-FI"/>
        </a:p>
      </dgm:t>
    </dgm:pt>
    <dgm:pt modelId="{3F95325A-8AE5-499F-8B3B-6A4B3C550C64}">
      <dgm:prSet phldrT="[Teksti]"/>
      <dgm:spPr/>
      <dgm:t>
        <a:bodyPr/>
        <a:lstStyle/>
        <a:p>
          <a:r>
            <a:rPr lang="fi-FI" b="1" dirty="0" smtClean="0"/>
            <a:t>Pedagoginen uudistus</a:t>
          </a:r>
          <a:endParaRPr lang="fi-FI" b="1" dirty="0"/>
        </a:p>
      </dgm:t>
    </dgm:pt>
    <dgm:pt modelId="{15342441-5FC8-43DD-8E2C-65C7D1FBFADD}" type="parTrans" cxnId="{9E460050-6618-46A6-AC2C-DED3B16B9007}">
      <dgm:prSet/>
      <dgm:spPr/>
      <dgm:t>
        <a:bodyPr/>
        <a:lstStyle/>
        <a:p>
          <a:endParaRPr lang="fi-FI"/>
        </a:p>
      </dgm:t>
    </dgm:pt>
    <dgm:pt modelId="{181B42A6-8508-43D4-AF36-93D7E4533544}" type="sibTrans" cxnId="{9E460050-6618-46A6-AC2C-DED3B16B9007}">
      <dgm:prSet/>
      <dgm:spPr/>
      <dgm:t>
        <a:bodyPr/>
        <a:lstStyle/>
        <a:p>
          <a:endParaRPr lang="fi-FI"/>
        </a:p>
      </dgm:t>
    </dgm:pt>
    <dgm:pt modelId="{41E67330-965B-4CA0-8A1B-4C355B43E2C1}">
      <dgm:prSet phldrT="[Teksti]"/>
      <dgm:spPr/>
      <dgm:t>
        <a:bodyPr/>
        <a:lstStyle/>
        <a:p>
          <a:r>
            <a:rPr lang="fi-FI" dirty="0" smtClean="0"/>
            <a:t>Siirtyminen kysymyksestä MITÄ opitaan? Kysymykseen MITEN opitaan?</a:t>
          </a:r>
          <a:endParaRPr lang="fi-FI" dirty="0"/>
        </a:p>
      </dgm:t>
    </dgm:pt>
    <dgm:pt modelId="{28948AF2-2D4E-4E04-B329-9F0360E3307E}" type="parTrans" cxnId="{FB72265C-1B31-41B7-8432-85FEEC86D211}">
      <dgm:prSet/>
      <dgm:spPr/>
      <dgm:t>
        <a:bodyPr/>
        <a:lstStyle/>
        <a:p>
          <a:endParaRPr lang="fi-FI"/>
        </a:p>
      </dgm:t>
    </dgm:pt>
    <dgm:pt modelId="{7DC55832-87C1-4F2E-8820-FCC84D308F58}" type="sibTrans" cxnId="{FB72265C-1B31-41B7-8432-85FEEC86D211}">
      <dgm:prSet/>
      <dgm:spPr/>
      <dgm:t>
        <a:bodyPr/>
        <a:lstStyle/>
        <a:p>
          <a:endParaRPr lang="fi-FI"/>
        </a:p>
      </dgm:t>
    </dgm:pt>
    <dgm:pt modelId="{61B7818B-B236-4499-A04E-A4E30D694950}">
      <dgm:prSet/>
      <dgm:spPr/>
      <dgm:t>
        <a:bodyPr/>
        <a:lstStyle/>
        <a:p>
          <a:r>
            <a:rPr lang="fi-FI" b="1" dirty="0" smtClean="0"/>
            <a:t>Perusopetuksen eheyden vahvistaminen</a:t>
          </a:r>
          <a:endParaRPr lang="fi-FI" b="1" dirty="0"/>
        </a:p>
      </dgm:t>
    </dgm:pt>
    <dgm:pt modelId="{4E7E7D1A-CB3E-4051-B7D8-1EDF3EE73D7D}" type="parTrans" cxnId="{BEE8A35F-A5D6-492F-BE51-E64067A9503F}">
      <dgm:prSet/>
      <dgm:spPr/>
      <dgm:t>
        <a:bodyPr/>
        <a:lstStyle/>
        <a:p>
          <a:endParaRPr lang="fi-FI"/>
        </a:p>
      </dgm:t>
    </dgm:pt>
    <dgm:pt modelId="{3E049A1F-CDA2-4968-9C1D-C3EC73A54F8A}" type="sibTrans" cxnId="{BEE8A35F-A5D6-492F-BE51-E64067A9503F}">
      <dgm:prSet/>
      <dgm:spPr/>
      <dgm:t>
        <a:bodyPr/>
        <a:lstStyle/>
        <a:p>
          <a:endParaRPr lang="fi-FI"/>
        </a:p>
      </dgm:t>
    </dgm:pt>
    <dgm:pt modelId="{ECE93170-0EC9-4F18-8FF6-38D95943551B}">
      <dgm:prSet/>
      <dgm:spPr/>
      <dgm:t>
        <a:bodyPr/>
        <a:lstStyle/>
        <a:p>
          <a:r>
            <a:rPr lang="fi-FI" b="1" dirty="0" smtClean="0"/>
            <a:t>Toimintakulttuurin muutos</a:t>
          </a:r>
          <a:endParaRPr lang="fi-FI" b="1" dirty="0"/>
        </a:p>
      </dgm:t>
    </dgm:pt>
    <dgm:pt modelId="{7017C285-C17F-45BB-9E10-A3BAB7BE6D8E}" type="parTrans" cxnId="{1869D642-51D8-44FC-A5C5-8738C7951633}">
      <dgm:prSet/>
      <dgm:spPr/>
      <dgm:t>
        <a:bodyPr/>
        <a:lstStyle/>
        <a:p>
          <a:endParaRPr lang="fi-FI"/>
        </a:p>
      </dgm:t>
    </dgm:pt>
    <dgm:pt modelId="{66401302-A773-4B39-A32F-90245F753514}" type="sibTrans" cxnId="{1869D642-51D8-44FC-A5C5-8738C7951633}">
      <dgm:prSet/>
      <dgm:spPr/>
      <dgm:t>
        <a:bodyPr/>
        <a:lstStyle/>
        <a:p>
          <a:endParaRPr lang="fi-FI"/>
        </a:p>
      </dgm:t>
    </dgm:pt>
    <dgm:pt modelId="{14CFCDFA-35CA-4C99-99FF-F5E158C8ED4E}">
      <dgm:prSet/>
      <dgm:spPr/>
      <dgm:t>
        <a:bodyPr/>
        <a:lstStyle/>
        <a:p>
          <a:r>
            <a:rPr lang="fi-FI" b="1" dirty="0" err="1" smtClean="0"/>
            <a:t>Ops</a:t>
          </a:r>
          <a:r>
            <a:rPr lang="fi-FI" b="1" dirty="0" smtClean="0"/>
            <a:t> työvälineenä</a:t>
          </a:r>
          <a:endParaRPr lang="fi-FI" b="1" dirty="0"/>
        </a:p>
      </dgm:t>
    </dgm:pt>
    <dgm:pt modelId="{FCA3232B-60E0-4E2F-A29F-4C14EA3E72D9}" type="parTrans" cxnId="{94B43048-188D-4E44-8754-7943569B6EEA}">
      <dgm:prSet/>
      <dgm:spPr/>
      <dgm:t>
        <a:bodyPr/>
        <a:lstStyle/>
        <a:p>
          <a:endParaRPr lang="fi-FI"/>
        </a:p>
      </dgm:t>
    </dgm:pt>
    <dgm:pt modelId="{AFD66D84-CB41-45ED-BB11-D5B419C77F77}" type="sibTrans" cxnId="{94B43048-188D-4E44-8754-7943569B6EEA}">
      <dgm:prSet/>
      <dgm:spPr/>
      <dgm:t>
        <a:bodyPr/>
        <a:lstStyle/>
        <a:p>
          <a:endParaRPr lang="fi-FI"/>
        </a:p>
      </dgm:t>
    </dgm:pt>
    <dgm:pt modelId="{12B44C2B-43D6-4639-8604-81FF1E9EBC84}">
      <dgm:prSet/>
      <dgm:spPr/>
      <dgm:t>
        <a:bodyPr/>
        <a:lstStyle/>
        <a:p>
          <a:r>
            <a:rPr lang="fi-FI" dirty="0" smtClean="0"/>
            <a:t>Laaja-alainen osaaminen, toimintakulttuurin linjaukset, vuosiluokkakokonaisuudet ja oppiaineiden yhteistyö </a:t>
          </a:r>
          <a:endParaRPr lang="fi-FI" dirty="0"/>
        </a:p>
      </dgm:t>
    </dgm:pt>
    <dgm:pt modelId="{59476AFC-9513-49FE-B650-A89438A591D1}" type="parTrans" cxnId="{BFABEBFE-4A2D-4753-811E-B98609DE3011}">
      <dgm:prSet/>
      <dgm:spPr/>
      <dgm:t>
        <a:bodyPr/>
        <a:lstStyle/>
        <a:p>
          <a:endParaRPr lang="fi-FI"/>
        </a:p>
      </dgm:t>
    </dgm:pt>
    <dgm:pt modelId="{12692B41-F922-4EB9-8CFB-8AED0CAA634B}" type="sibTrans" cxnId="{BFABEBFE-4A2D-4753-811E-B98609DE3011}">
      <dgm:prSet/>
      <dgm:spPr/>
      <dgm:t>
        <a:bodyPr/>
        <a:lstStyle/>
        <a:p>
          <a:endParaRPr lang="fi-FI"/>
        </a:p>
      </dgm:t>
    </dgm:pt>
    <dgm:pt modelId="{8DCF4C38-9123-4DBC-A1DA-52E52C4F2FB8}">
      <dgm:prSet/>
      <dgm:spPr/>
      <dgm:t>
        <a:bodyPr/>
        <a:lstStyle/>
        <a:p>
          <a:r>
            <a:rPr lang="fi-FI" dirty="0" smtClean="0"/>
            <a:t>Paikalliseen </a:t>
          </a:r>
          <a:r>
            <a:rPr lang="fi-FI" dirty="0" err="1" smtClean="0"/>
            <a:t>ops-työhön</a:t>
          </a:r>
          <a:r>
            <a:rPr lang="fi-FI" dirty="0" smtClean="0"/>
            <a:t> tilaa oman toiminnan pohdinnalle ja pedagogiselle keskustelulle</a:t>
          </a:r>
          <a:endParaRPr lang="fi-FI" dirty="0"/>
        </a:p>
      </dgm:t>
    </dgm:pt>
    <dgm:pt modelId="{97D956DE-5060-4D3B-B812-D18E8BFEE5CD}" type="parTrans" cxnId="{3E5C0EBE-4321-4090-A42B-326D6C2E2B0C}">
      <dgm:prSet/>
      <dgm:spPr/>
      <dgm:t>
        <a:bodyPr/>
        <a:lstStyle/>
        <a:p>
          <a:endParaRPr lang="fi-FI"/>
        </a:p>
      </dgm:t>
    </dgm:pt>
    <dgm:pt modelId="{C4EA9CA0-6818-42BE-9AED-58A9BFACB5E2}" type="sibTrans" cxnId="{3E5C0EBE-4321-4090-A42B-326D6C2E2B0C}">
      <dgm:prSet/>
      <dgm:spPr/>
      <dgm:t>
        <a:bodyPr/>
        <a:lstStyle/>
        <a:p>
          <a:endParaRPr lang="fi-FI"/>
        </a:p>
      </dgm:t>
    </dgm:pt>
    <dgm:pt modelId="{95965662-FA2A-43D1-A69B-7D0B535BA613}">
      <dgm:prSet/>
      <dgm:spPr/>
      <dgm:t>
        <a:bodyPr/>
        <a:lstStyle/>
        <a:p>
          <a:r>
            <a:rPr lang="fi-FI" dirty="0" smtClean="0"/>
            <a:t> Tavoitteena perusteiden tuottaminen verkkopalveluna sekä kansallisella että paikallisella tasolla (</a:t>
          </a:r>
          <a:r>
            <a:rPr lang="fi-FI" dirty="0" err="1" smtClean="0"/>
            <a:t>ePerusteet</a:t>
          </a:r>
          <a:r>
            <a:rPr lang="fi-FI" dirty="0" smtClean="0"/>
            <a:t>)</a:t>
          </a:r>
          <a:endParaRPr lang="fi-FI" dirty="0"/>
        </a:p>
      </dgm:t>
    </dgm:pt>
    <dgm:pt modelId="{0EF67B03-CD59-4908-9B0E-34C2CAA49B02}" type="parTrans" cxnId="{3672626E-C428-4FBA-9F94-E3C941F07CC3}">
      <dgm:prSet/>
      <dgm:spPr/>
      <dgm:t>
        <a:bodyPr/>
        <a:lstStyle/>
        <a:p>
          <a:endParaRPr lang="fi-FI"/>
        </a:p>
      </dgm:t>
    </dgm:pt>
    <dgm:pt modelId="{7416B54A-8C27-4974-B17B-71E06B44BE3A}" type="sibTrans" cxnId="{3672626E-C428-4FBA-9F94-E3C941F07CC3}">
      <dgm:prSet/>
      <dgm:spPr/>
      <dgm:t>
        <a:bodyPr/>
        <a:lstStyle/>
        <a:p>
          <a:endParaRPr lang="fi-FI"/>
        </a:p>
      </dgm:t>
    </dgm:pt>
    <dgm:pt modelId="{484143DA-1D27-4314-8A4F-4681B6146276}">
      <dgm:prSet phldrT="[Teksti]"/>
      <dgm:spPr/>
      <dgm:t>
        <a:bodyPr/>
        <a:lstStyle/>
        <a:p>
          <a:r>
            <a:rPr lang="fi-FI" dirty="0" smtClean="0"/>
            <a:t>Toimintakulttuuri, oppimisympäristöt, työtavat, tuki, oppimisen arviointi</a:t>
          </a:r>
          <a:endParaRPr lang="fi-FI" dirty="0"/>
        </a:p>
      </dgm:t>
    </dgm:pt>
    <dgm:pt modelId="{DF201A97-3E0D-4EA2-9875-E54A550A8E21}" type="parTrans" cxnId="{9B6E0577-E994-483C-9371-813E702853C3}">
      <dgm:prSet/>
      <dgm:spPr/>
      <dgm:t>
        <a:bodyPr/>
        <a:lstStyle/>
        <a:p>
          <a:endParaRPr lang="fi-FI"/>
        </a:p>
      </dgm:t>
    </dgm:pt>
    <dgm:pt modelId="{1C7787FF-595B-4686-B527-E924B904745C}" type="sibTrans" cxnId="{9B6E0577-E994-483C-9371-813E702853C3}">
      <dgm:prSet/>
      <dgm:spPr/>
      <dgm:t>
        <a:bodyPr/>
        <a:lstStyle/>
        <a:p>
          <a:endParaRPr lang="fi-FI"/>
        </a:p>
      </dgm:t>
    </dgm:pt>
    <dgm:pt modelId="{B47A93AD-7AB0-45B9-A4B5-FFEA182C046D}" type="pres">
      <dgm:prSet presAssocID="{E6FD7FA8-ED49-4DEB-B183-EC3A6A601BE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i-FI"/>
        </a:p>
      </dgm:t>
    </dgm:pt>
    <dgm:pt modelId="{9DC4D6D2-DF43-4901-AC60-40C4EBB246EC}" type="pres">
      <dgm:prSet presAssocID="{3F95325A-8AE5-499F-8B3B-6A4B3C550C64}" presName="linNode" presStyleCnt="0"/>
      <dgm:spPr/>
      <dgm:t>
        <a:bodyPr/>
        <a:lstStyle/>
        <a:p>
          <a:endParaRPr lang="fi-FI"/>
        </a:p>
      </dgm:t>
    </dgm:pt>
    <dgm:pt modelId="{3DD2B360-4997-4288-A9B2-B89205878124}" type="pres">
      <dgm:prSet presAssocID="{3F95325A-8AE5-499F-8B3B-6A4B3C550C64}" presName="parent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2BFA646-F36F-4CE2-A234-A0290665B83B}" type="pres">
      <dgm:prSet presAssocID="{3F95325A-8AE5-499F-8B3B-6A4B3C550C64}" presName="childShp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7B18530-EA9E-4BAC-B806-AD9D992F03D4}" type="pres">
      <dgm:prSet presAssocID="{181B42A6-8508-43D4-AF36-93D7E4533544}" presName="spacing" presStyleCnt="0"/>
      <dgm:spPr/>
      <dgm:t>
        <a:bodyPr/>
        <a:lstStyle/>
        <a:p>
          <a:endParaRPr lang="fi-FI"/>
        </a:p>
      </dgm:t>
    </dgm:pt>
    <dgm:pt modelId="{94071A40-A809-4546-820B-776B010BBD00}" type="pres">
      <dgm:prSet presAssocID="{61B7818B-B236-4499-A04E-A4E30D694950}" presName="linNode" presStyleCnt="0"/>
      <dgm:spPr/>
      <dgm:t>
        <a:bodyPr/>
        <a:lstStyle/>
        <a:p>
          <a:endParaRPr lang="fi-FI"/>
        </a:p>
      </dgm:t>
    </dgm:pt>
    <dgm:pt modelId="{1B8505AB-15F9-4C3C-8E82-3BB96B24D6C1}" type="pres">
      <dgm:prSet presAssocID="{61B7818B-B236-4499-A04E-A4E30D694950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3F3EE04-E651-409C-A9CD-FF37FDD08537}" type="pres">
      <dgm:prSet presAssocID="{61B7818B-B236-4499-A04E-A4E30D694950}" presName="childShp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CF51F7E-5F8A-476D-85DF-4473937C0EA9}" type="pres">
      <dgm:prSet presAssocID="{3E049A1F-CDA2-4968-9C1D-C3EC73A54F8A}" presName="spacing" presStyleCnt="0"/>
      <dgm:spPr/>
      <dgm:t>
        <a:bodyPr/>
        <a:lstStyle/>
        <a:p>
          <a:endParaRPr lang="fi-FI"/>
        </a:p>
      </dgm:t>
    </dgm:pt>
    <dgm:pt modelId="{262096FF-8B2A-44A2-82F8-E6B1A7731DC4}" type="pres">
      <dgm:prSet presAssocID="{ECE93170-0EC9-4F18-8FF6-38D95943551B}" presName="linNode" presStyleCnt="0"/>
      <dgm:spPr/>
      <dgm:t>
        <a:bodyPr/>
        <a:lstStyle/>
        <a:p>
          <a:endParaRPr lang="fi-FI"/>
        </a:p>
      </dgm:t>
    </dgm:pt>
    <dgm:pt modelId="{D92ECE4A-7D19-4654-B88F-B5CCF5904DFD}" type="pres">
      <dgm:prSet presAssocID="{ECE93170-0EC9-4F18-8FF6-38D95943551B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0216E46-C8D5-412A-A175-98BBC6C17BE4}" type="pres">
      <dgm:prSet presAssocID="{ECE93170-0EC9-4F18-8FF6-38D95943551B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8254C5C-64C1-4BF6-8AED-28345CD822A4}" type="pres">
      <dgm:prSet presAssocID="{66401302-A773-4B39-A32F-90245F753514}" presName="spacing" presStyleCnt="0"/>
      <dgm:spPr/>
      <dgm:t>
        <a:bodyPr/>
        <a:lstStyle/>
        <a:p>
          <a:endParaRPr lang="fi-FI"/>
        </a:p>
      </dgm:t>
    </dgm:pt>
    <dgm:pt modelId="{52EEA3C0-9583-4C98-8616-B39E0BF227AD}" type="pres">
      <dgm:prSet presAssocID="{14CFCDFA-35CA-4C99-99FF-F5E158C8ED4E}" presName="linNode" presStyleCnt="0"/>
      <dgm:spPr/>
      <dgm:t>
        <a:bodyPr/>
        <a:lstStyle/>
        <a:p>
          <a:endParaRPr lang="fi-FI"/>
        </a:p>
      </dgm:t>
    </dgm:pt>
    <dgm:pt modelId="{4ED9648A-38FF-404E-9ED6-202734249499}" type="pres">
      <dgm:prSet presAssocID="{14CFCDFA-35CA-4C99-99FF-F5E158C8ED4E}" presName="parent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18F9864-32ED-4ECD-ACAF-38FC66B87744}" type="pres">
      <dgm:prSet presAssocID="{14CFCDFA-35CA-4C99-99FF-F5E158C8ED4E}" presName="childShp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3E5C0EBE-4321-4090-A42B-326D6C2E2B0C}" srcId="{ECE93170-0EC9-4F18-8FF6-38D95943551B}" destId="{8DCF4C38-9123-4DBC-A1DA-52E52C4F2FB8}" srcOrd="0" destOrd="0" parTransId="{97D956DE-5060-4D3B-B812-D18E8BFEE5CD}" sibTransId="{C4EA9CA0-6818-42BE-9AED-58A9BFACB5E2}"/>
    <dgm:cxn modelId="{C81B9BD5-DAF9-4371-A2DA-E61A6B0CBB0F}" type="presOf" srcId="{61B7818B-B236-4499-A04E-A4E30D694950}" destId="{1B8505AB-15F9-4C3C-8E82-3BB96B24D6C1}" srcOrd="0" destOrd="0" presId="urn:microsoft.com/office/officeart/2005/8/layout/vList6"/>
    <dgm:cxn modelId="{E0E0BE37-FEA7-4E87-9971-7E7E3881EC03}" type="presOf" srcId="{41E67330-965B-4CA0-8A1B-4C355B43E2C1}" destId="{12BFA646-F36F-4CE2-A234-A0290665B83B}" srcOrd="0" destOrd="0" presId="urn:microsoft.com/office/officeart/2005/8/layout/vList6"/>
    <dgm:cxn modelId="{FB72265C-1B31-41B7-8432-85FEEC86D211}" srcId="{3F95325A-8AE5-499F-8B3B-6A4B3C550C64}" destId="{41E67330-965B-4CA0-8A1B-4C355B43E2C1}" srcOrd="0" destOrd="0" parTransId="{28948AF2-2D4E-4E04-B329-9F0360E3307E}" sibTransId="{7DC55832-87C1-4F2E-8820-FCC84D308F58}"/>
    <dgm:cxn modelId="{BFABEBFE-4A2D-4753-811E-B98609DE3011}" srcId="{61B7818B-B236-4499-A04E-A4E30D694950}" destId="{12B44C2B-43D6-4639-8604-81FF1E9EBC84}" srcOrd="0" destOrd="0" parTransId="{59476AFC-9513-49FE-B650-A89438A591D1}" sibTransId="{12692B41-F922-4EB9-8CFB-8AED0CAA634B}"/>
    <dgm:cxn modelId="{617A624F-45F6-4225-AFE4-FFA7C8D3C2D6}" type="presOf" srcId="{95965662-FA2A-43D1-A69B-7D0B535BA613}" destId="{C18F9864-32ED-4ECD-ACAF-38FC66B87744}" srcOrd="0" destOrd="0" presId="urn:microsoft.com/office/officeart/2005/8/layout/vList6"/>
    <dgm:cxn modelId="{E36C36F1-3AF7-4966-B369-FB2A1082DBAF}" type="presOf" srcId="{E6FD7FA8-ED49-4DEB-B183-EC3A6A601BE7}" destId="{B47A93AD-7AB0-45B9-A4B5-FFEA182C046D}" srcOrd="0" destOrd="0" presId="urn:microsoft.com/office/officeart/2005/8/layout/vList6"/>
    <dgm:cxn modelId="{BEEAAA28-AFAE-4997-9C55-C2573E7DA897}" type="presOf" srcId="{14CFCDFA-35CA-4C99-99FF-F5E158C8ED4E}" destId="{4ED9648A-38FF-404E-9ED6-202734249499}" srcOrd="0" destOrd="0" presId="urn:microsoft.com/office/officeart/2005/8/layout/vList6"/>
    <dgm:cxn modelId="{2477B435-4DED-49C7-8E05-6EDDABE215AE}" type="presOf" srcId="{8DCF4C38-9123-4DBC-A1DA-52E52C4F2FB8}" destId="{00216E46-C8D5-412A-A175-98BBC6C17BE4}" srcOrd="0" destOrd="0" presId="urn:microsoft.com/office/officeart/2005/8/layout/vList6"/>
    <dgm:cxn modelId="{9E460050-6618-46A6-AC2C-DED3B16B9007}" srcId="{E6FD7FA8-ED49-4DEB-B183-EC3A6A601BE7}" destId="{3F95325A-8AE5-499F-8B3B-6A4B3C550C64}" srcOrd="0" destOrd="0" parTransId="{15342441-5FC8-43DD-8E2C-65C7D1FBFADD}" sibTransId="{181B42A6-8508-43D4-AF36-93D7E4533544}"/>
    <dgm:cxn modelId="{1869D642-51D8-44FC-A5C5-8738C7951633}" srcId="{E6FD7FA8-ED49-4DEB-B183-EC3A6A601BE7}" destId="{ECE93170-0EC9-4F18-8FF6-38D95943551B}" srcOrd="2" destOrd="0" parTransId="{7017C285-C17F-45BB-9E10-A3BAB7BE6D8E}" sibTransId="{66401302-A773-4B39-A32F-90245F753514}"/>
    <dgm:cxn modelId="{BEE8A35F-A5D6-492F-BE51-E64067A9503F}" srcId="{E6FD7FA8-ED49-4DEB-B183-EC3A6A601BE7}" destId="{61B7818B-B236-4499-A04E-A4E30D694950}" srcOrd="1" destOrd="0" parTransId="{4E7E7D1A-CB3E-4051-B7D8-1EDF3EE73D7D}" sibTransId="{3E049A1F-CDA2-4968-9C1D-C3EC73A54F8A}"/>
    <dgm:cxn modelId="{259DA78B-6BE3-4891-A268-9AC9768A81AE}" type="presOf" srcId="{3F95325A-8AE5-499F-8B3B-6A4B3C550C64}" destId="{3DD2B360-4997-4288-A9B2-B89205878124}" srcOrd="0" destOrd="0" presId="urn:microsoft.com/office/officeart/2005/8/layout/vList6"/>
    <dgm:cxn modelId="{35272889-E90A-4D33-AE2E-A0FA3CF20625}" type="presOf" srcId="{12B44C2B-43D6-4639-8604-81FF1E9EBC84}" destId="{73F3EE04-E651-409C-A9CD-FF37FDD08537}" srcOrd="0" destOrd="0" presId="urn:microsoft.com/office/officeart/2005/8/layout/vList6"/>
    <dgm:cxn modelId="{9B6E0577-E994-483C-9371-813E702853C3}" srcId="{3F95325A-8AE5-499F-8B3B-6A4B3C550C64}" destId="{484143DA-1D27-4314-8A4F-4681B6146276}" srcOrd="1" destOrd="0" parTransId="{DF201A97-3E0D-4EA2-9875-E54A550A8E21}" sibTransId="{1C7787FF-595B-4686-B527-E924B904745C}"/>
    <dgm:cxn modelId="{94B43048-188D-4E44-8754-7943569B6EEA}" srcId="{E6FD7FA8-ED49-4DEB-B183-EC3A6A601BE7}" destId="{14CFCDFA-35CA-4C99-99FF-F5E158C8ED4E}" srcOrd="3" destOrd="0" parTransId="{FCA3232B-60E0-4E2F-A29F-4C14EA3E72D9}" sibTransId="{AFD66D84-CB41-45ED-BB11-D5B419C77F77}"/>
    <dgm:cxn modelId="{18E25142-5EA7-43F9-A395-0D30445F4E74}" type="presOf" srcId="{484143DA-1D27-4314-8A4F-4681B6146276}" destId="{12BFA646-F36F-4CE2-A234-A0290665B83B}" srcOrd="0" destOrd="1" presId="urn:microsoft.com/office/officeart/2005/8/layout/vList6"/>
    <dgm:cxn modelId="{7D01EAB7-4314-49D1-A868-3A7151DF72DB}" type="presOf" srcId="{ECE93170-0EC9-4F18-8FF6-38D95943551B}" destId="{D92ECE4A-7D19-4654-B88F-B5CCF5904DFD}" srcOrd="0" destOrd="0" presId="urn:microsoft.com/office/officeart/2005/8/layout/vList6"/>
    <dgm:cxn modelId="{3672626E-C428-4FBA-9F94-E3C941F07CC3}" srcId="{14CFCDFA-35CA-4C99-99FF-F5E158C8ED4E}" destId="{95965662-FA2A-43D1-A69B-7D0B535BA613}" srcOrd="0" destOrd="0" parTransId="{0EF67B03-CD59-4908-9B0E-34C2CAA49B02}" sibTransId="{7416B54A-8C27-4974-B17B-71E06B44BE3A}"/>
    <dgm:cxn modelId="{B18407BB-E584-413E-88AB-DC119B329ED0}" type="presParOf" srcId="{B47A93AD-7AB0-45B9-A4B5-FFEA182C046D}" destId="{9DC4D6D2-DF43-4901-AC60-40C4EBB246EC}" srcOrd="0" destOrd="0" presId="urn:microsoft.com/office/officeart/2005/8/layout/vList6"/>
    <dgm:cxn modelId="{C2CF9E7F-E295-4015-B265-02F77A61F0C5}" type="presParOf" srcId="{9DC4D6D2-DF43-4901-AC60-40C4EBB246EC}" destId="{3DD2B360-4997-4288-A9B2-B89205878124}" srcOrd="0" destOrd="0" presId="urn:microsoft.com/office/officeart/2005/8/layout/vList6"/>
    <dgm:cxn modelId="{122ABB68-5FF6-444A-B46C-FC91BA6AB85C}" type="presParOf" srcId="{9DC4D6D2-DF43-4901-AC60-40C4EBB246EC}" destId="{12BFA646-F36F-4CE2-A234-A0290665B83B}" srcOrd="1" destOrd="0" presId="urn:microsoft.com/office/officeart/2005/8/layout/vList6"/>
    <dgm:cxn modelId="{40373B1C-5D71-4217-8DBF-87518EF2C321}" type="presParOf" srcId="{B47A93AD-7AB0-45B9-A4B5-FFEA182C046D}" destId="{F7B18530-EA9E-4BAC-B806-AD9D992F03D4}" srcOrd="1" destOrd="0" presId="urn:microsoft.com/office/officeart/2005/8/layout/vList6"/>
    <dgm:cxn modelId="{0671B0A2-B53D-4D4F-94A6-DCAD55BAB0A5}" type="presParOf" srcId="{B47A93AD-7AB0-45B9-A4B5-FFEA182C046D}" destId="{94071A40-A809-4546-820B-776B010BBD00}" srcOrd="2" destOrd="0" presId="urn:microsoft.com/office/officeart/2005/8/layout/vList6"/>
    <dgm:cxn modelId="{228EB4AA-57B6-4FB5-B2BF-6B317F935083}" type="presParOf" srcId="{94071A40-A809-4546-820B-776B010BBD00}" destId="{1B8505AB-15F9-4C3C-8E82-3BB96B24D6C1}" srcOrd="0" destOrd="0" presId="urn:microsoft.com/office/officeart/2005/8/layout/vList6"/>
    <dgm:cxn modelId="{5A16F4C0-77C1-4926-872F-0F6479F80B22}" type="presParOf" srcId="{94071A40-A809-4546-820B-776B010BBD00}" destId="{73F3EE04-E651-409C-A9CD-FF37FDD08537}" srcOrd="1" destOrd="0" presId="urn:microsoft.com/office/officeart/2005/8/layout/vList6"/>
    <dgm:cxn modelId="{9570B3E9-2FDB-4446-A441-48DD85D8B73F}" type="presParOf" srcId="{B47A93AD-7AB0-45B9-A4B5-FFEA182C046D}" destId="{0CF51F7E-5F8A-476D-85DF-4473937C0EA9}" srcOrd="3" destOrd="0" presId="urn:microsoft.com/office/officeart/2005/8/layout/vList6"/>
    <dgm:cxn modelId="{8FD11146-D2BC-49D0-AA77-FF90C69A4FCD}" type="presParOf" srcId="{B47A93AD-7AB0-45B9-A4B5-FFEA182C046D}" destId="{262096FF-8B2A-44A2-82F8-E6B1A7731DC4}" srcOrd="4" destOrd="0" presId="urn:microsoft.com/office/officeart/2005/8/layout/vList6"/>
    <dgm:cxn modelId="{9D3DC7CF-CC7E-4029-9F50-CF01FDAC7F4E}" type="presParOf" srcId="{262096FF-8B2A-44A2-82F8-E6B1A7731DC4}" destId="{D92ECE4A-7D19-4654-B88F-B5CCF5904DFD}" srcOrd="0" destOrd="0" presId="urn:microsoft.com/office/officeart/2005/8/layout/vList6"/>
    <dgm:cxn modelId="{4F90D7F6-299B-4E7F-99DE-07E785B937F3}" type="presParOf" srcId="{262096FF-8B2A-44A2-82F8-E6B1A7731DC4}" destId="{00216E46-C8D5-412A-A175-98BBC6C17BE4}" srcOrd="1" destOrd="0" presId="urn:microsoft.com/office/officeart/2005/8/layout/vList6"/>
    <dgm:cxn modelId="{F382E15C-1687-4768-A2BD-6F66FAE3006F}" type="presParOf" srcId="{B47A93AD-7AB0-45B9-A4B5-FFEA182C046D}" destId="{28254C5C-64C1-4BF6-8AED-28345CD822A4}" srcOrd="5" destOrd="0" presId="urn:microsoft.com/office/officeart/2005/8/layout/vList6"/>
    <dgm:cxn modelId="{0EEE7D6B-7087-47AF-9E1C-7B7A6F54B7FD}" type="presParOf" srcId="{B47A93AD-7AB0-45B9-A4B5-FFEA182C046D}" destId="{52EEA3C0-9583-4C98-8616-B39E0BF227AD}" srcOrd="6" destOrd="0" presId="urn:microsoft.com/office/officeart/2005/8/layout/vList6"/>
    <dgm:cxn modelId="{03FEAD7D-1E02-4FC5-BF4C-C8644AFBC80A}" type="presParOf" srcId="{52EEA3C0-9583-4C98-8616-B39E0BF227AD}" destId="{4ED9648A-38FF-404E-9ED6-202734249499}" srcOrd="0" destOrd="0" presId="urn:microsoft.com/office/officeart/2005/8/layout/vList6"/>
    <dgm:cxn modelId="{2725E8A4-E621-49B6-860D-58E630D408F3}" type="presParOf" srcId="{52EEA3C0-9583-4C98-8616-B39E0BF227AD}" destId="{C18F9864-32ED-4ECD-ACAF-38FC66B8774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3F5A49-57CC-4718-9807-3B8826993922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5CCFF49C-B39F-468E-9537-7BC8837168D8}">
      <dgm:prSet phldrT="[Teksti]" custT="1"/>
      <dgm:spPr>
        <a:solidFill>
          <a:srgbClr val="7030A0"/>
        </a:solidFill>
      </dgm:spPr>
      <dgm:t>
        <a:bodyPr/>
        <a:lstStyle/>
        <a:p>
          <a:r>
            <a:rPr lang="fi-FI" sz="1400" b="1" dirty="0" smtClean="0">
              <a:latin typeface="Calibri" panose="020F0502020204030204" pitchFamily="34" charset="0"/>
            </a:rPr>
            <a:t>Itsestä huolehtiminen ja arjen taidot</a:t>
          </a:r>
          <a:endParaRPr lang="fi-FI" sz="1400" b="1" dirty="0">
            <a:latin typeface="Calibri" panose="020F0502020204030204" pitchFamily="34" charset="0"/>
          </a:endParaRPr>
        </a:p>
      </dgm:t>
    </dgm:pt>
    <dgm:pt modelId="{C8B2E64B-A98B-422A-B32A-1353EA3BBDC1}" type="parTrans" cxnId="{9FFA5EB2-EA8C-4A7A-B6AC-2F6285F17F6C}">
      <dgm:prSet/>
      <dgm:spPr/>
      <dgm:t>
        <a:bodyPr/>
        <a:lstStyle/>
        <a:p>
          <a:endParaRPr lang="fi-FI"/>
        </a:p>
      </dgm:t>
    </dgm:pt>
    <dgm:pt modelId="{6D0F90E4-4D25-4CEF-B0B8-861AD548660D}" type="sibTrans" cxnId="{9FFA5EB2-EA8C-4A7A-B6AC-2F6285F17F6C}">
      <dgm:prSet/>
      <dgm:spPr/>
      <dgm:t>
        <a:bodyPr/>
        <a:lstStyle/>
        <a:p>
          <a:endParaRPr lang="fi-FI"/>
        </a:p>
      </dgm:t>
    </dgm:pt>
    <dgm:pt modelId="{91F66296-B90D-4D25-B079-787723851268}">
      <dgm:prSet phldrT="[Teksti]" custT="1"/>
      <dgm:spPr>
        <a:solidFill>
          <a:srgbClr val="0070C0"/>
        </a:solidFill>
      </dgm:spPr>
      <dgm:t>
        <a:bodyPr/>
        <a:lstStyle/>
        <a:p>
          <a:r>
            <a:rPr lang="fi-FI" sz="1400" b="1" dirty="0" smtClean="0">
              <a:latin typeface="Calibri" panose="020F0502020204030204" pitchFamily="34" charset="0"/>
            </a:rPr>
            <a:t>Monilukutaito</a:t>
          </a:r>
          <a:endParaRPr lang="fi-FI" sz="1400" b="1" dirty="0">
            <a:latin typeface="Calibri" panose="020F0502020204030204" pitchFamily="34" charset="0"/>
          </a:endParaRPr>
        </a:p>
      </dgm:t>
    </dgm:pt>
    <dgm:pt modelId="{78C31A31-CE51-47E1-AF38-3BEC51088828}" type="parTrans" cxnId="{E05D83B7-6CFC-4A19-A89D-F18B18F1A6B8}">
      <dgm:prSet/>
      <dgm:spPr/>
      <dgm:t>
        <a:bodyPr/>
        <a:lstStyle/>
        <a:p>
          <a:endParaRPr lang="fi-FI"/>
        </a:p>
      </dgm:t>
    </dgm:pt>
    <dgm:pt modelId="{4C0183CB-D8D6-440C-B6DC-6DDE5CB173FD}" type="sibTrans" cxnId="{E05D83B7-6CFC-4A19-A89D-F18B18F1A6B8}">
      <dgm:prSet/>
      <dgm:spPr/>
      <dgm:t>
        <a:bodyPr/>
        <a:lstStyle/>
        <a:p>
          <a:endParaRPr lang="fi-FI"/>
        </a:p>
      </dgm:t>
    </dgm:pt>
    <dgm:pt modelId="{422A0418-3B45-49B2-94EC-70A0F72E89C7}">
      <dgm:prSet phldrT="[Teksti]" custT="1"/>
      <dgm:spPr>
        <a:solidFill>
          <a:srgbClr val="00B050"/>
        </a:solidFill>
      </dgm:spPr>
      <dgm:t>
        <a:bodyPr anchor="t"/>
        <a:lstStyle/>
        <a:p>
          <a:r>
            <a:rPr lang="fi-FI" sz="1400" b="1" smtClean="0">
              <a:latin typeface="Calibri" panose="020F0502020204030204" pitchFamily="34" charset="0"/>
            </a:rPr>
            <a:t>Tieto- ja viestintä-teknologinen osaaminen</a:t>
          </a:r>
          <a:endParaRPr lang="fi-FI" sz="1400" b="1" dirty="0">
            <a:latin typeface="Calibri" panose="020F0502020204030204" pitchFamily="34" charset="0"/>
          </a:endParaRPr>
        </a:p>
      </dgm:t>
    </dgm:pt>
    <dgm:pt modelId="{E83D72CC-0CE7-47A4-A270-BB1047608485}" type="parTrans" cxnId="{53439E73-0706-47FE-B572-B76059C58359}">
      <dgm:prSet/>
      <dgm:spPr/>
      <dgm:t>
        <a:bodyPr/>
        <a:lstStyle/>
        <a:p>
          <a:endParaRPr lang="fi-FI"/>
        </a:p>
      </dgm:t>
    </dgm:pt>
    <dgm:pt modelId="{09E91BC7-5A8C-44A8-BA4C-574317AF68E9}" type="sibTrans" cxnId="{53439E73-0706-47FE-B572-B76059C58359}">
      <dgm:prSet/>
      <dgm:spPr/>
      <dgm:t>
        <a:bodyPr/>
        <a:lstStyle/>
        <a:p>
          <a:endParaRPr lang="fi-FI"/>
        </a:p>
      </dgm:t>
    </dgm:pt>
    <dgm:pt modelId="{35711D02-AB0C-4357-9F3D-F9A38E9B0740}">
      <dgm:prSet phldrT="[Teksti]" custT="1"/>
      <dgm:spPr>
        <a:solidFill>
          <a:srgbClr val="FFC000"/>
        </a:solidFill>
      </dgm:spPr>
      <dgm:t>
        <a:bodyPr/>
        <a:lstStyle/>
        <a:p>
          <a:r>
            <a:rPr lang="fi-FI" sz="1400" b="1" dirty="0" smtClean="0">
              <a:latin typeface="Calibri" panose="020F0502020204030204" pitchFamily="34" charset="0"/>
            </a:rPr>
            <a:t>Osallistuminen ja vaikuttaminen</a:t>
          </a:r>
          <a:endParaRPr lang="fi-FI" sz="1400" b="1" dirty="0">
            <a:latin typeface="Calibri" panose="020F0502020204030204" pitchFamily="34" charset="0"/>
          </a:endParaRPr>
        </a:p>
      </dgm:t>
    </dgm:pt>
    <dgm:pt modelId="{6B288A43-7327-42D5-B70F-CE4A8C771795}" type="parTrans" cxnId="{3D840FCE-130C-4185-BECC-2A48DEE8C2B2}">
      <dgm:prSet/>
      <dgm:spPr/>
      <dgm:t>
        <a:bodyPr/>
        <a:lstStyle/>
        <a:p>
          <a:endParaRPr lang="fi-FI"/>
        </a:p>
      </dgm:t>
    </dgm:pt>
    <dgm:pt modelId="{1B0A68B2-E8C7-4066-A1D0-0AE3483FF5AB}" type="sibTrans" cxnId="{3D840FCE-130C-4185-BECC-2A48DEE8C2B2}">
      <dgm:prSet/>
      <dgm:spPr/>
      <dgm:t>
        <a:bodyPr/>
        <a:lstStyle/>
        <a:p>
          <a:endParaRPr lang="fi-FI"/>
        </a:p>
      </dgm:t>
    </dgm:pt>
    <dgm:pt modelId="{6E9CAA93-60CF-425C-879F-68917B0D5FEA}">
      <dgm:prSet phldrT="[Teksti]" custT="1"/>
      <dgm:spPr>
        <a:solidFill>
          <a:srgbClr val="FF0000"/>
        </a:solidFill>
      </dgm:spPr>
      <dgm:t>
        <a:bodyPr/>
        <a:lstStyle/>
        <a:p>
          <a:r>
            <a:rPr lang="fi-FI" sz="1400" b="1" dirty="0" smtClean="0">
              <a:latin typeface="Calibri" panose="020F0502020204030204" pitchFamily="34" charset="0"/>
            </a:rPr>
            <a:t>Ajattelu ja oppimaan oppiminen</a:t>
          </a:r>
          <a:endParaRPr lang="fi-FI" sz="1400" b="1" dirty="0">
            <a:latin typeface="Calibri" panose="020F0502020204030204" pitchFamily="34" charset="0"/>
          </a:endParaRPr>
        </a:p>
      </dgm:t>
    </dgm:pt>
    <dgm:pt modelId="{B86BDF14-4FA4-4D38-BB22-DE2CA77D051D}" type="parTrans" cxnId="{A9C305E3-B533-46A6-A1B5-2491B40A5A82}">
      <dgm:prSet/>
      <dgm:spPr/>
      <dgm:t>
        <a:bodyPr/>
        <a:lstStyle/>
        <a:p>
          <a:endParaRPr lang="fi-FI"/>
        </a:p>
      </dgm:t>
    </dgm:pt>
    <dgm:pt modelId="{DB2D5886-2995-4FFF-BD6C-3847FA6AE223}" type="sibTrans" cxnId="{A9C305E3-B533-46A6-A1B5-2491B40A5A82}">
      <dgm:prSet/>
      <dgm:spPr/>
      <dgm:t>
        <a:bodyPr/>
        <a:lstStyle/>
        <a:p>
          <a:endParaRPr lang="fi-FI"/>
        </a:p>
      </dgm:t>
    </dgm:pt>
    <dgm:pt modelId="{7E9C1483-17F2-4875-958E-D80A8B46BEDA}">
      <dgm:prSet phldrT="[Teksti]" custT="1"/>
      <dgm:spPr>
        <a:solidFill>
          <a:srgbClr val="92D050"/>
        </a:solidFill>
      </dgm:spPr>
      <dgm:t>
        <a:bodyPr/>
        <a:lstStyle/>
        <a:p>
          <a:r>
            <a:rPr lang="fi-FI" sz="1400" b="1" dirty="0" smtClean="0">
              <a:latin typeface="Calibri" panose="020F0502020204030204" pitchFamily="34" charset="0"/>
            </a:rPr>
            <a:t>Työelämässä tarvittava osaaminen ja yrittäjyys</a:t>
          </a:r>
          <a:endParaRPr lang="fi-FI" sz="1400" b="1" dirty="0">
            <a:latin typeface="Calibri" panose="020F0502020204030204" pitchFamily="34" charset="0"/>
          </a:endParaRPr>
        </a:p>
      </dgm:t>
    </dgm:pt>
    <dgm:pt modelId="{1379C41E-8AB4-41D9-AD97-3B781805AD71}" type="parTrans" cxnId="{FB4589BD-B7D5-4346-8E9E-5848BFC91F9B}">
      <dgm:prSet/>
      <dgm:spPr/>
      <dgm:t>
        <a:bodyPr/>
        <a:lstStyle/>
        <a:p>
          <a:endParaRPr lang="fi-FI"/>
        </a:p>
      </dgm:t>
    </dgm:pt>
    <dgm:pt modelId="{BBB88D2F-6BE1-4573-8195-1D0260C086A8}" type="sibTrans" cxnId="{FB4589BD-B7D5-4346-8E9E-5848BFC91F9B}">
      <dgm:prSet/>
      <dgm:spPr/>
      <dgm:t>
        <a:bodyPr/>
        <a:lstStyle/>
        <a:p>
          <a:endParaRPr lang="fi-FI"/>
        </a:p>
      </dgm:t>
    </dgm:pt>
    <dgm:pt modelId="{BA9D7535-2937-421B-8BE6-A430973C979A}">
      <dgm:prSet phldrT="[Teksti]" custT="1"/>
      <dgm:spPr>
        <a:solidFill>
          <a:srgbClr val="002060"/>
        </a:solidFill>
      </dgm:spPr>
      <dgm:t>
        <a:bodyPr/>
        <a:lstStyle/>
        <a:p>
          <a:r>
            <a:rPr lang="fi-FI" sz="1400" b="1" dirty="0" smtClean="0">
              <a:latin typeface="Calibri" panose="020F0502020204030204" pitchFamily="34" charset="0"/>
            </a:rPr>
            <a:t>Kulttuurinen osaaminen, vuorovaikutus ja ilmaisu</a:t>
          </a:r>
          <a:endParaRPr lang="fi-FI" sz="1400" b="1" dirty="0">
            <a:latin typeface="Calibri" panose="020F0502020204030204" pitchFamily="34" charset="0"/>
          </a:endParaRPr>
        </a:p>
      </dgm:t>
    </dgm:pt>
    <dgm:pt modelId="{672CDE5E-6611-41E1-9DC7-998A905F9BD2}" type="parTrans" cxnId="{BFEE902B-E901-4E36-89E3-3276CB0D97F2}">
      <dgm:prSet/>
      <dgm:spPr/>
      <dgm:t>
        <a:bodyPr/>
        <a:lstStyle/>
        <a:p>
          <a:endParaRPr lang="fi-FI"/>
        </a:p>
      </dgm:t>
    </dgm:pt>
    <dgm:pt modelId="{329F5836-21D7-4CFB-98A5-F53DDDA44ABA}" type="sibTrans" cxnId="{BFEE902B-E901-4E36-89E3-3276CB0D97F2}">
      <dgm:prSet/>
      <dgm:spPr/>
      <dgm:t>
        <a:bodyPr/>
        <a:lstStyle/>
        <a:p>
          <a:endParaRPr lang="fi-FI"/>
        </a:p>
      </dgm:t>
    </dgm:pt>
    <dgm:pt modelId="{756A9E58-53C9-4A50-9D96-3265E9BBE4CF}" type="pres">
      <dgm:prSet presAssocID="{F73F5A49-57CC-4718-9807-3B8826993922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D47085AE-BB06-482E-AE3E-85BAF5393D84}" type="pres">
      <dgm:prSet presAssocID="{F73F5A49-57CC-4718-9807-3B8826993922}" presName="wedge1" presStyleLbl="node1" presStyleIdx="0" presStyleCnt="7" custLinFactNeighborX="15979" custLinFactNeighborY="-6425"/>
      <dgm:spPr/>
      <dgm:t>
        <a:bodyPr/>
        <a:lstStyle/>
        <a:p>
          <a:endParaRPr lang="fi-FI"/>
        </a:p>
      </dgm:t>
    </dgm:pt>
    <dgm:pt modelId="{05E76281-8A68-4926-A45D-7FE92FC130D9}" type="pres">
      <dgm:prSet presAssocID="{F73F5A49-57CC-4718-9807-3B8826993922}" presName="dummy1a" presStyleCnt="0"/>
      <dgm:spPr/>
      <dgm:t>
        <a:bodyPr/>
        <a:lstStyle/>
        <a:p>
          <a:endParaRPr lang="fi-FI"/>
        </a:p>
      </dgm:t>
    </dgm:pt>
    <dgm:pt modelId="{0DD858A2-50A9-4A1A-8AB3-AFBEFB644B79}" type="pres">
      <dgm:prSet presAssocID="{F73F5A49-57CC-4718-9807-3B8826993922}" presName="dummy1b" presStyleCnt="0"/>
      <dgm:spPr/>
      <dgm:t>
        <a:bodyPr/>
        <a:lstStyle/>
        <a:p>
          <a:endParaRPr lang="fi-FI"/>
        </a:p>
      </dgm:t>
    </dgm:pt>
    <dgm:pt modelId="{EE21BE8A-47C9-47C0-9B3B-3B61E2620E8F}" type="pres">
      <dgm:prSet presAssocID="{F73F5A49-57CC-4718-9807-3B8826993922}" presName="wedge1Tx" presStyleLbl="node1" presStyleIdx="0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C715C04-4DA3-43B3-8705-BAB5026575F5}" type="pres">
      <dgm:prSet presAssocID="{F73F5A49-57CC-4718-9807-3B8826993922}" presName="wedge2" presStyleLbl="node1" presStyleIdx="1" presStyleCnt="7" custLinFactNeighborX="15979" custLinFactNeighborY="-6425"/>
      <dgm:spPr>
        <a:solidFill>
          <a:srgbClr val="002060"/>
        </a:solidFill>
      </dgm:spPr>
      <dgm:t>
        <a:bodyPr/>
        <a:lstStyle/>
        <a:p>
          <a:endParaRPr lang="fi-FI"/>
        </a:p>
      </dgm:t>
    </dgm:pt>
    <dgm:pt modelId="{CA299AE8-B205-4B8F-AC26-2C1519EE5105}" type="pres">
      <dgm:prSet presAssocID="{F73F5A49-57CC-4718-9807-3B8826993922}" presName="dummy2a" presStyleCnt="0"/>
      <dgm:spPr/>
      <dgm:t>
        <a:bodyPr/>
        <a:lstStyle/>
        <a:p>
          <a:endParaRPr lang="fi-FI"/>
        </a:p>
      </dgm:t>
    </dgm:pt>
    <dgm:pt modelId="{C03D6B39-6644-48C4-9D37-EF583FDD0F51}" type="pres">
      <dgm:prSet presAssocID="{F73F5A49-57CC-4718-9807-3B8826993922}" presName="dummy2b" presStyleCnt="0"/>
      <dgm:spPr/>
      <dgm:t>
        <a:bodyPr/>
        <a:lstStyle/>
        <a:p>
          <a:endParaRPr lang="fi-FI"/>
        </a:p>
      </dgm:t>
    </dgm:pt>
    <dgm:pt modelId="{D6EF9296-EEB3-40F3-8611-912DDD2EAD23}" type="pres">
      <dgm:prSet presAssocID="{F73F5A49-57CC-4718-9807-3B8826993922}" presName="wedge2Tx" presStyleLbl="node1" presStyleIdx="1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2FEAED0-689B-4D69-8E03-34829BFBC8DB}" type="pres">
      <dgm:prSet presAssocID="{F73F5A49-57CC-4718-9807-3B8826993922}" presName="wedge3" presStyleLbl="node1" presStyleIdx="2" presStyleCnt="7" custLinFactNeighborX="15060" custLinFactNeighborY="-6375"/>
      <dgm:spPr/>
      <dgm:t>
        <a:bodyPr/>
        <a:lstStyle/>
        <a:p>
          <a:endParaRPr lang="fi-FI"/>
        </a:p>
      </dgm:t>
    </dgm:pt>
    <dgm:pt modelId="{9BE30A6F-CBE6-4D09-B6B1-1D2D9E7888F7}" type="pres">
      <dgm:prSet presAssocID="{F73F5A49-57CC-4718-9807-3B8826993922}" presName="dummy3a" presStyleCnt="0"/>
      <dgm:spPr/>
      <dgm:t>
        <a:bodyPr/>
        <a:lstStyle/>
        <a:p>
          <a:endParaRPr lang="fi-FI"/>
        </a:p>
      </dgm:t>
    </dgm:pt>
    <dgm:pt modelId="{A1850BA8-BE47-4A99-995F-A0A3E71CDB0E}" type="pres">
      <dgm:prSet presAssocID="{F73F5A49-57CC-4718-9807-3B8826993922}" presName="dummy3b" presStyleCnt="0"/>
      <dgm:spPr/>
      <dgm:t>
        <a:bodyPr/>
        <a:lstStyle/>
        <a:p>
          <a:endParaRPr lang="fi-FI"/>
        </a:p>
      </dgm:t>
    </dgm:pt>
    <dgm:pt modelId="{8AFBCDD4-C9AE-4B2D-A53E-F764733924A1}" type="pres">
      <dgm:prSet presAssocID="{F73F5A49-57CC-4718-9807-3B8826993922}" presName="wedge3Tx" presStyleLbl="node1" presStyleIdx="2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2FAD8F9-366A-44AB-8D63-588573487B0A}" type="pres">
      <dgm:prSet presAssocID="{F73F5A49-57CC-4718-9807-3B8826993922}" presName="wedge4" presStyleLbl="node1" presStyleIdx="3" presStyleCnt="7" custLinFactNeighborX="14141" custLinFactNeighborY="-4996"/>
      <dgm:spPr/>
      <dgm:t>
        <a:bodyPr/>
        <a:lstStyle/>
        <a:p>
          <a:endParaRPr lang="fi-FI"/>
        </a:p>
      </dgm:t>
    </dgm:pt>
    <dgm:pt modelId="{97CFE521-5DC9-4689-89EA-84F8E3D0E428}" type="pres">
      <dgm:prSet presAssocID="{F73F5A49-57CC-4718-9807-3B8826993922}" presName="dummy4a" presStyleCnt="0"/>
      <dgm:spPr/>
      <dgm:t>
        <a:bodyPr/>
        <a:lstStyle/>
        <a:p>
          <a:endParaRPr lang="fi-FI"/>
        </a:p>
      </dgm:t>
    </dgm:pt>
    <dgm:pt modelId="{D0A6969B-CB15-477A-A2A6-3A333A34FCC8}" type="pres">
      <dgm:prSet presAssocID="{F73F5A49-57CC-4718-9807-3B8826993922}" presName="dummy4b" presStyleCnt="0"/>
      <dgm:spPr/>
      <dgm:t>
        <a:bodyPr/>
        <a:lstStyle/>
        <a:p>
          <a:endParaRPr lang="fi-FI"/>
        </a:p>
      </dgm:t>
    </dgm:pt>
    <dgm:pt modelId="{DCFC36A3-AC7D-4AEC-A391-C35C74F95C9E}" type="pres">
      <dgm:prSet presAssocID="{F73F5A49-57CC-4718-9807-3B8826993922}" presName="wedge4Tx" presStyleLbl="node1" presStyleIdx="3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F63BD99-F964-4D8F-A779-21069C576BAF}" type="pres">
      <dgm:prSet presAssocID="{F73F5A49-57CC-4718-9807-3B8826993922}" presName="wedge5" presStyleLbl="node1" presStyleIdx="4" presStyleCnt="7" custLinFactNeighborX="14191" custLinFactNeighborY="-5167"/>
      <dgm:spPr/>
      <dgm:t>
        <a:bodyPr/>
        <a:lstStyle/>
        <a:p>
          <a:endParaRPr lang="fi-FI"/>
        </a:p>
      </dgm:t>
    </dgm:pt>
    <dgm:pt modelId="{18664A09-4182-4AAA-BDAF-59C427274EB3}" type="pres">
      <dgm:prSet presAssocID="{F73F5A49-57CC-4718-9807-3B8826993922}" presName="dummy5a" presStyleCnt="0"/>
      <dgm:spPr/>
      <dgm:t>
        <a:bodyPr/>
        <a:lstStyle/>
        <a:p>
          <a:endParaRPr lang="fi-FI"/>
        </a:p>
      </dgm:t>
    </dgm:pt>
    <dgm:pt modelId="{B8EB0C0F-791E-48BC-9CCF-3D737888324D}" type="pres">
      <dgm:prSet presAssocID="{F73F5A49-57CC-4718-9807-3B8826993922}" presName="dummy5b" presStyleCnt="0"/>
      <dgm:spPr/>
      <dgm:t>
        <a:bodyPr/>
        <a:lstStyle/>
        <a:p>
          <a:endParaRPr lang="fi-FI"/>
        </a:p>
      </dgm:t>
    </dgm:pt>
    <dgm:pt modelId="{0F5837B0-2661-46F3-92FE-D6BF64ED5926}" type="pres">
      <dgm:prSet presAssocID="{F73F5A49-57CC-4718-9807-3B8826993922}" presName="wedge5Tx" presStyleLbl="node1" presStyleIdx="4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ADADA33-0500-4293-BE48-DE702BD08BBA}" type="pres">
      <dgm:prSet presAssocID="{F73F5A49-57CC-4718-9807-3B8826993922}" presName="wedge6" presStyleLbl="node1" presStyleIdx="5" presStyleCnt="7" custLinFactNeighborX="14191" custLinFactNeighborY="-5167"/>
      <dgm:spPr/>
      <dgm:t>
        <a:bodyPr/>
        <a:lstStyle/>
        <a:p>
          <a:endParaRPr lang="fi-FI"/>
        </a:p>
      </dgm:t>
    </dgm:pt>
    <dgm:pt modelId="{19B6AC30-E891-4E5C-9E69-129E6D3FE884}" type="pres">
      <dgm:prSet presAssocID="{F73F5A49-57CC-4718-9807-3B8826993922}" presName="dummy6a" presStyleCnt="0"/>
      <dgm:spPr/>
      <dgm:t>
        <a:bodyPr/>
        <a:lstStyle/>
        <a:p>
          <a:endParaRPr lang="fi-FI"/>
        </a:p>
      </dgm:t>
    </dgm:pt>
    <dgm:pt modelId="{5562D4A5-12F2-438D-93A7-6EFC3AA15561}" type="pres">
      <dgm:prSet presAssocID="{F73F5A49-57CC-4718-9807-3B8826993922}" presName="dummy6b" presStyleCnt="0"/>
      <dgm:spPr/>
      <dgm:t>
        <a:bodyPr/>
        <a:lstStyle/>
        <a:p>
          <a:endParaRPr lang="fi-FI"/>
        </a:p>
      </dgm:t>
    </dgm:pt>
    <dgm:pt modelId="{8E6ACB55-F7C1-497A-A9AD-3B1C651F3C48}" type="pres">
      <dgm:prSet presAssocID="{F73F5A49-57CC-4718-9807-3B8826993922}" presName="wedge6Tx" presStyleLbl="node1" presStyleIdx="5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1E3E388-4434-41F1-9299-EE188CD91D6D}" type="pres">
      <dgm:prSet presAssocID="{F73F5A49-57CC-4718-9807-3B8826993922}" presName="wedge7" presStyleLbl="node1" presStyleIdx="6" presStyleCnt="7" custLinFactNeighborX="15177" custLinFactNeighborY="-4690"/>
      <dgm:spPr/>
      <dgm:t>
        <a:bodyPr/>
        <a:lstStyle/>
        <a:p>
          <a:endParaRPr lang="fi-FI"/>
        </a:p>
      </dgm:t>
    </dgm:pt>
    <dgm:pt modelId="{48D6F2CE-14A4-4D63-ACF9-2CB370CED657}" type="pres">
      <dgm:prSet presAssocID="{F73F5A49-57CC-4718-9807-3B8826993922}" presName="dummy7a" presStyleCnt="0"/>
      <dgm:spPr/>
      <dgm:t>
        <a:bodyPr/>
        <a:lstStyle/>
        <a:p>
          <a:endParaRPr lang="fi-FI"/>
        </a:p>
      </dgm:t>
    </dgm:pt>
    <dgm:pt modelId="{008B443B-01F0-4C5F-849E-EA70F4AB818A}" type="pres">
      <dgm:prSet presAssocID="{F73F5A49-57CC-4718-9807-3B8826993922}" presName="dummy7b" presStyleCnt="0"/>
      <dgm:spPr/>
      <dgm:t>
        <a:bodyPr/>
        <a:lstStyle/>
        <a:p>
          <a:endParaRPr lang="fi-FI"/>
        </a:p>
      </dgm:t>
    </dgm:pt>
    <dgm:pt modelId="{EEB170E5-3828-4A4C-B11C-189479C64594}" type="pres">
      <dgm:prSet presAssocID="{F73F5A49-57CC-4718-9807-3B8826993922}" presName="wedge7Tx" presStyleLbl="node1" presStyleIdx="6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BCE3CF9-DCBD-47AD-B3AA-71A6220E6A63}" type="pres">
      <dgm:prSet presAssocID="{329F5836-21D7-4CFB-98A5-F53DDDA44ABA}" presName="arrowWedge1" presStyleLbl="fgSibTrans2D1" presStyleIdx="0" presStyleCnt="7"/>
      <dgm:spPr/>
    </dgm:pt>
    <dgm:pt modelId="{61094D39-7790-4797-8289-229B06952796}" type="pres">
      <dgm:prSet presAssocID="{6D0F90E4-4D25-4CEF-B0B8-861AD548660D}" presName="arrowWedge2" presStyleLbl="fgSibTrans2D1" presStyleIdx="1" presStyleCnt="7"/>
      <dgm:spPr/>
    </dgm:pt>
    <dgm:pt modelId="{62C4BC31-1E2E-4078-8B98-E882145354FB}" type="pres">
      <dgm:prSet presAssocID="{4C0183CB-D8D6-440C-B6DC-6DDE5CB173FD}" presName="arrowWedge3" presStyleLbl="fgSibTrans2D1" presStyleIdx="2" presStyleCnt="7"/>
      <dgm:spPr/>
      <dgm:t>
        <a:bodyPr/>
        <a:lstStyle/>
        <a:p>
          <a:endParaRPr lang="fi-FI"/>
        </a:p>
      </dgm:t>
    </dgm:pt>
    <dgm:pt modelId="{37C6B7D2-7A19-4359-ADD7-4FF36AC4D1ED}" type="pres">
      <dgm:prSet presAssocID="{09E91BC7-5A8C-44A8-BA4C-574317AF68E9}" presName="arrowWedge4" presStyleLbl="fgSibTrans2D1" presStyleIdx="3" presStyleCnt="7"/>
      <dgm:spPr/>
      <dgm:t>
        <a:bodyPr/>
        <a:lstStyle/>
        <a:p>
          <a:endParaRPr lang="fi-FI"/>
        </a:p>
      </dgm:t>
    </dgm:pt>
    <dgm:pt modelId="{D647B661-3F90-4989-845D-E95E20C94D8E}" type="pres">
      <dgm:prSet presAssocID="{BBB88D2F-6BE1-4573-8195-1D0260C086A8}" presName="arrowWedge5" presStyleLbl="fgSibTrans2D1" presStyleIdx="4" presStyleCnt="7"/>
      <dgm:spPr/>
      <dgm:t>
        <a:bodyPr/>
        <a:lstStyle/>
        <a:p>
          <a:endParaRPr lang="fi-FI"/>
        </a:p>
      </dgm:t>
    </dgm:pt>
    <dgm:pt modelId="{DD2D6137-29C6-4F4B-AF5C-5F2DF245E890}" type="pres">
      <dgm:prSet presAssocID="{1B0A68B2-E8C7-4066-A1D0-0AE3483FF5AB}" presName="arrowWedge6" presStyleLbl="fgSibTrans2D1" presStyleIdx="5" presStyleCnt="7"/>
      <dgm:spPr/>
      <dgm:t>
        <a:bodyPr/>
        <a:lstStyle/>
        <a:p>
          <a:endParaRPr lang="fi-FI"/>
        </a:p>
      </dgm:t>
    </dgm:pt>
    <dgm:pt modelId="{E4EB07BF-20BF-4F7A-84C3-E6F52DF54FB2}" type="pres">
      <dgm:prSet presAssocID="{DB2D5886-2995-4FFF-BD6C-3847FA6AE223}" presName="arrowWedge7" presStyleLbl="fgSibTrans2D1" presStyleIdx="6" presStyleCnt="7" custScaleY="100245" custLinFactNeighborX="-127" custLinFactNeighborY="-1877"/>
      <dgm:spPr/>
      <dgm:t>
        <a:bodyPr/>
        <a:lstStyle/>
        <a:p>
          <a:endParaRPr lang="fi-FI"/>
        </a:p>
      </dgm:t>
    </dgm:pt>
  </dgm:ptLst>
  <dgm:cxnLst>
    <dgm:cxn modelId="{4B52336C-E0CD-4CB2-A452-9F4BF3E2B9F5}" type="presOf" srcId="{5CCFF49C-B39F-468E-9537-7BC8837168D8}" destId="{D6EF9296-EEB3-40F3-8611-912DDD2EAD23}" srcOrd="1" destOrd="0" presId="urn:microsoft.com/office/officeart/2005/8/layout/cycle8"/>
    <dgm:cxn modelId="{9F911CE2-3C1A-4030-9369-963D0DA0AED4}" type="presOf" srcId="{BA9D7535-2937-421B-8BE6-A430973C979A}" destId="{D47085AE-BB06-482E-AE3E-85BAF5393D84}" srcOrd="0" destOrd="0" presId="urn:microsoft.com/office/officeart/2005/8/layout/cycle8"/>
    <dgm:cxn modelId="{58778723-092D-43BB-BA44-AAB6B154D779}" type="presOf" srcId="{91F66296-B90D-4D25-B079-787723851268}" destId="{C2FEAED0-689B-4D69-8E03-34829BFBC8DB}" srcOrd="0" destOrd="0" presId="urn:microsoft.com/office/officeart/2005/8/layout/cycle8"/>
    <dgm:cxn modelId="{55CD9043-1206-415A-9840-0406A90E369E}" type="presOf" srcId="{422A0418-3B45-49B2-94EC-70A0F72E89C7}" destId="{22FAD8F9-366A-44AB-8D63-588573487B0A}" srcOrd="0" destOrd="0" presId="urn:microsoft.com/office/officeart/2005/8/layout/cycle8"/>
    <dgm:cxn modelId="{242E551E-7702-4D7A-B3CC-1FD8EB4B2201}" type="presOf" srcId="{6E9CAA93-60CF-425C-879F-68917B0D5FEA}" destId="{EEB170E5-3828-4A4C-B11C-189479C64594}" srcOrd="1" destOrd="0" presId="urn:microsoft.com/office/officeart/2005/8/layout/cycle8"/>
    <dgm:cxn modelId="{18FE13AC-C290-4E98-8709-20E7B6F8E174}" type="presOf" srcId="{BA9D7535-2937-421B-8BE6-A430973C979A}" destId="{EE21BE8A-47C9-47C0-9B3B-3B61E2620E8F}" srcOrd="1" destOrd="0" presId="urn:microsoft.com/office/officeart/2005/8/layout/cycle8"/>
    <dgm:cxn modelId="{8FBF5A44-1BE0-4955-BB47-6B7326DBCA95}" type="presOf" srcId="{F73F5A49-57CC-4718-9807-3B8826993922}" destId="{756A9E58-53C9-4A50-9D96-3265E9BBE4CF}" srcOrd="0" destOrd="0" presId="urn:microsoft.com/office/officeart/2005/8/layout/cycle8"/>
    <dgm:cxn modelId="{3D840FCE-130C-4185-BECC-2A48DEE8C2B2}" srcId="{F73F5A49-57CC-4718-9807-3B8826993922}" destId="{35711D02-AB0C-4357-9F3D-F9A38E9B0740}" srcOrd="5" destOrd="0" parTransId="{6B288A43-7327-42D5-B70F-CE4A8C771795}" sibTransId="{1B0A68B2-E8C7-4066-A1D0-0AE3483FF5AB}"/>
    <dgm:cxn modelId="{65CF2157-9B20-4674-A514-A6F23B807F14}" type="presOf" srcId="{7E9C1483-17F2-4875-958E-D80A8B46BEDA}" destId="{0F5837B0-2661-46F3-92FE-D6BF64ED5926}" srcOrd="1" destOrd="0" presId="urn:microsoft.com/office/officeart/2005/8/layout/cycle8"/>
    <dgm:cxn modelId="{4D5F1420-A244-4F85-A051-B97844FD13AD}" type="presOf" srcId="{35711D02-AB0C-4357-9F3D-F9A38E9B0740}" destId="{8E6ACB55-F7C1-497A-A9AD-3B1C651F3C48}" srcOrd="1" destOrd="0" presId="urn:microsoft.com/office/officeart/2005/8/layout/cycle8"/>
    <dgm:cxn modelId="{A9C305E3-B533-46A6-A1B5-2491B40A5A82}" srcId="{F73F5A49-57CC-4718-9807-3B8826993922}" destId="{6E9CAA93-60CF-425C-879F-68917B0D5FEA}" srcOrd="6" destOrd="0" parTransId="{B86BDF14-4FA4-4D38-BB22-DE2CA77D051D}" sibTransId="{DB2D5886-2995-4FFF-BD6C-3847FA6AE223}"/>
    <dgm:cxn modelId="{84B5B374-C614-482E-9282-E114A97E6117}" type="presOf" srcId="{422A0418-3B45-49B2-94EC-70A0F72E89C7}" destId="{DCFC36A3-AC7D-4AEC-A391-C35C74F95C9E}" srcOrd="1" destOrd="0" presId="urn:microsoft.com/office/officeart/2005/8/layout/cycle8"/>
    <dgm:cxn modelId="{A9281932-F2F0-4FB6-B837-744C9223B54E}" type="presOf" srcId="{91F66296-B90D-4D25-B079-787723851268}" destId="{8AFBCDD4-C9AE-4B2D-A53E-F764733924A1}" srcOrd="1" destOrd="0" presId="urn:microsoft.com/office/officeart/2005/8/layout/cycle8"/>
    <dgm:cxn modelId="{FB4589BD-B7D5-4346-8E9E-5848BFC91F9B}" srcId="{F73F5A49-57CC-4718-9807-3B8826993922}" destId="{7E9C1483-17F2-4875-958E-D80A8B46BEDA}" srcOrd="4" destOrd="0" parTransId="{1379C41E-8AB4-41D9-AD97-3B781805AD71}" sibTransId="{BBB88D2F-6BE1-4573-8195-1D0260C086A8}"/>
    <dgm:cxn modelId="{C9370E7D-6598-4D66-8747-2F8445992003}" type="presOf" srcId="{35711D02-AB0C-4357-9F3D-F9A38E9B0740}" destId="{EADADA33-0500-4293-BE48-DE702BD08BBA}" srcOrd="0" destOrd="0" presId="urn:microsoft.com/office/officeart/2005/8/layout/cycle8"/>
    <dgm:cxn modelId="{E05D83B7-6CFC-4A19-A89D-F18B18F1A6B8}" srcId="{F73F5A49-57CC-4718-9807-3B8826993922}" destId="{91F66296-B90D-4D25-B079-787723851268}" srcOrd="2" destOrd="0" parTransId="{78C31A31-CE51-47E1-AF38-3BEC51088828}" sibTransId="{4C0183CB-D8D6-440C-B6DC-6DDE5CB173FD}"/>
    <dgm:cxn modelId="{9261D186-1A70-4996-A881-08DF3C8A33C2}" type="presOf" srcId="{6E9CAA93-60CF-425C-879F-68917B0D5FEA}" destId="{C1E3E388-4434-41F1-9299-EE188CD91D6D}" srcOrd="0" destOrd="0" presId="urn:microsoft.com/office/officeart/2005/8/layout/cycle8"/>
    <dgm:cxn modelId="{E9513E26-4DA3-44AC-9187-CED5E49E2B33}" type="presOf" srcId="{7E9C1483-17F2-4875-958E-D80A8B46BEDA}" destId="{BF63BD99-F964-4D8F-A779-21069C576BAF}" srcOrd="0" destOrd="0" presId="urn:microsoft.com/office/officeart/2005/8/layout/cycle8"/>
    <dgm:cxn modelId="{9FFA5EB2-EA8C-4A7A-B6AC-2F6285F17F6C}" srcId="{F73F5A49-57CC-4718-9807-3B8826993922}" destId="{5CCFF49C-B39F-468E-9537-7BC8837168D8}" srcOrd="1" destOrd="0" parTransId="{C8B2E64B-A98B-422A-B32A-1353EA3BBDC1}" sibTransId="{6D0F90E4-4D25-4CEF-B0B8-861AD548660D}"/>
    <dgm:cxn modelId="{BFEE902B-E901-4E36-89E3-3276CB0D97F2}" srcId="{F73F5A49-57CC-4718-9807-3B8826993922}" destId="{BA9D7535-2937-421B-8BE6-A430973C979A}" srcOrd="0" destOrd="0" parTransId="{672CDE5E-6611-41E1-9DC7-998A905F9BD2}" sibTransId="{329F5836-21D7-4CFB-98A5-F53DDDA44ABA}"/>
    <dgm:cxn modelId="{CDBA02A8-9FCA-482C-9C6E-A3036A2897CF}" type="presOf" srcId="{5CCFF49C-B39F-468E-9537-7BC8837168D8}" destId="{EC715C04-4DA3-43B3-8705-BAB5026575F5}" srcOrd="0" destOrd="0" presId="urn:microsoft.com/office/officeart/2005/8/layout/cycle8"/>
    <dgm:cxn modelId="{53439E73-0706-47FE-B572-B76059C58359}" srcId="{F73F5A49-57CC-4718-9807-3B8826993922}" destId="{422A0418-3B45-49B2-94EC-70A0F72E89C7}" srcOrd="3" destOrd="0" parTransId="{E83D72CC-0CE7-47A4-A270-BB1047608485}" sibTransId="{09E91BC7-5A8C-44A8-BA4C-574317AF68E9}"/>
    <dgm:cxn modelId="{58E26B22-C545-4457-BEBE-B04BD17A46A2}" type="presParOf" srcId="{756A9E58-53C9-4A50-9D96-3265E9BBE4CF}" destId="{D47085AE-BB06-482E-AE3E-85BAF5393D84}" srcOrd="0" destOrd="0" presId="urn:microsoft.com/office/officeart/2005/8/layout/cycle8"/>
    <dgm:cxn modelId="{502B502D-E1F4-4055-9239-5EBAC4965FA0}" type="presParOf" srcId="{756A9E58-53C9-4A50-9D96-3265E9BBE4CF}" destId="{05E76281-8A68-4926-A45D-7FE92FC130D9}" srcOrd="1" destOrd="0" presId="urn:microsoft.com/office/officeart/2005/8/layout/cycle8"/>
    <dgm:cxn modelId="{0A84699E-36FD-4176-BB29-3D25EF1BEBDD}" type="presParOf" srcId="{756A9E58-53C9-4A50-9D96-3265E9BBE4CF}" destId="{0DD858A2-50A9-4A1A-8AB3-AFBEFB644B79}" srcOrd="2" destOrd="0" presId="urn:microsoft.com/office/officeart/2005/8/layout/cycle8"/>
    <dgm:cxn modelId="{3F81E0D4-2D85-460B-A87D-945B643A14E1}" type="presParOf" srcId="{756A9E58-53C9-4A50-9D96-3265E9BBE4CF}" destId="{EE21BE8A-47C9-47C0-9B3B-3B61E2620E8F}" srcOrd="3" destOrd="0" presId="urn:microsoft.com/office/officeart/2005/8/layout/cycle8"/>
    <dgm:cxn modelId="{01045F38-12A5-4801-AB64-C40C8B22B88E}" type="presParOf" srcId="{756A9E58-53C9-4A50-9D96-3265E9BBE4CF}" destId="{EC715C04-4DA3-43B3-8705-BAB5026575F5}" srcOrd="4" destOrd="0" presId="urn:microsoft.com/office/officeart/2005/8/layout/cycle8"/>
    <dgm:cxn modelId="{AFFEA1A0-853E-4A62-9240-D10347FD09B0}" type="presParOf" srcId="{756A9E58-53C9-4A50-9D96-3265E9BBE4CF}" destId="{CA299AE8-B205-4B8F-AC26-2C1519EE5105}" srcOrd="5" destOrd="0" presId="urn:microsoft.com/office/officeart/2005/8/layout/cycle8"/>
    <dgm:cxn modelId="{45777E87-E615-4AD0-8D06-454CDC7E62FC}" type="presParOf" srcId="{756A9E58-53C9-4A50-9D96-3265E9BBE4CF}" destId="{C03D6B39-6644-48C4-9D37-EF583FDD0F51}" srcOrd="6" destOrd="0" presId="urn:microsoft.com/office/officeart/2005/8/layout/cycle8"/>
    <dgm:cxn modelId="{898E7246-1910-4B70-9E30-C7202906C3BD}" type="presParOf" srcId="{756A9E58-53C9-4A50-9D96-3265E9BBE4CF}" destId="{D6EF9296-EEB3-40F3-8611-912DDD2EAD23}" srcOrd="7" destOrd="0" presId="urn:microsoft.com/office/officeart/2005/8/layout/cycle8"/>
    <dgm:cxn modelId="{26419F75-4CCD-4CED-8D73-D07AC29C451B}" type="presParOf" srcId="{756A9E58-53C9-4A50-9D96-3265E9BBE4CF}" destId="{C2FEAED0-689B-4D69-8E03-34829BFBC8DB}" srcOrd="8" destOrd="0" presId="urn:microsoft.com/office/officeart/2005/8/layout/cycle8"/>
    <dgm:cxn modelId="{36A8D209-42E7-4E44-BA5F-C7305A03B242}" type="presParOf" srcId="{756A9E58-53C9-4A50-9D96-3265E9BBE4CF}" destId="{9BE30A6F-CBE6-4D09-B6B1-1D2D9E7888F7}" srcOrd="9" destOrd="0" presId="urn:microsoft.com/office/officeart/2005/8/layout/cycle8"/>
    <dgm:cxn modelId="{E937EA67-F87A-49F8-9B95-187BD9DB3FBD}" type="presParOf" srcId="{756A9E58-53C9-4A50-9D96-3265E9BBE4CF}" destId="{A1850BA8-BE47-4A99-995F-A0A3E71CDB0E}" srcOrd="10" destOrd="0" presId="urn:microsoft.com/office/officeart/2005/8/layout/cycle8"/>
    <dgm:cxn modelId="{07D58A60-0566-407F-9A97-EA8A3FA21864}" type="presParOf" srcId="{756A9E58-53C9-4A50-9D96-3265E9BBE4CF}" destId="{8AFBCDD4-C9AE-4B2D-A53E-F764733924A1}" srcOrd="11" destOrd="0" presId="urn:microsoft.com/office/officeart/2005/8/layout/cycle8"/>
    <dgm:cxn modelId="{B2BE382C-9068-4C45-9207-C2268C44B0AF}" type="presParOf" srcId="{756A9E58-53C9-4A50-9D96-3265E9BBE4CF}" destId="{22FAD8F9-366A-44AB-8D63-588573487B0A}" srcOrd="12" destOrd="0" presId="urn:microsoft.com/office/officeart/2005/8/layout/cycle8"/>
    <dgm:cxn modelId="{4B4E677B-93DC-4268-9B96-22ED45035F24}" type="presParOf" srcId="{756A9E58-53C9-4A50-9D96-3265E9BBE4CF}" destId="{97CFE521-5DC9-4689-89EA-84F8E3D0E428}" srcOrd="13" destOrd="0" presId="urn:microsoft.com/office/officeart/2005/8/layout/cycle8"/>
    <dgm:cxn modelId="{47F3FC9C-A646-42AF-BA2D-91AF14EC14C9}" type="presParOf" srcId="{756A9E58-53C9-4A50-9D96-3265E9BBE4CF}" destId="{D0A6969B-CB15-477A-A2A6-3A333A34FCC8}" srcOrd="14" destOrd="0" presId="urn:microsoft.com/office/officeart/2005/8/layout/cycle8"/>
    <dgm:cxn modelId="{8F104507-7BFA-43FC-A839-3B131E32EC2C}" type="presParOf" srcId="{756A9E58-53C9-4A50-9D96-3265E9BBE4CF}" destId="{DCFC36A3-AC7D-4AEC-A391-C35C74F95C9E}" srcOrd="15" destOrd="0" presId="urn:microsoft.com/office/officeart/2005/8/layout/cycle8"/>
    <dgm:cxn modelId="{DD173697-7195-4A74-85CE-72A9E177015A}" type="presParOf" srcId="{756A9E58-53C9-4A50-9D96-3265E9BBE4CF}" destId="{BF63BD99-F964-4D8F-A779-21069C576BAF}" srcOrd="16" destOrd="0" presId="urn:microsoft.com/office/officeart/2005/8/layout/cycle8"/>
    <dgm:cxn modelId="{F0DA57EC-E503-4A98-82F2-6C87E3FF69A4}" type="presParOf" srcId="{756A9E58-53C9-4A50-9D96-3265E9BBE4CF}" destId="{18664A09-4182-4AAA-BDAF-59C427274EB3}" srcOrd="17" destOrd="0" presId="urn:microsoft.com/office/officeart/2005/8/layout/cycle8"/>
    <dgm:cxn modelId="{D90A6E22-8DBD-4756-9FBF-6CC6791A0B4F}" type="presParOf" srcId="{756A9E58-53C9-4A50-9D96-3265E9BBE4CF}" destId="{B8EB0C0F-791E-48BC-9CCF-3D737888324D}" srcOrd="18" destOrd="0" presId="urn:microsoft.com/office/officeart/2005/8/layout/cycle8"/>
    <dgm:cxn modelId="{8EA183DE-994D-49A9-9C9A-9CF7993ADFB5}" type="presParOf" srcId="{756A9E58-53C9-4A50-9D96-3265E9BBE4CF}" destId="{0F5837B0-2661-46F3-92FE-D6BF64ED5926}" srcOrd="19" destOrd="0" presId="urn:microsoft.com/office/officeart/2005/8/layout/cycle8"/>
    <dgm:cxn modelId="{15FA522D-CFBC-43F1-9FE1-45580572B77F}" type="presParOf" srcId="{756A9E58-53C9-4A50-9D96-3265E9BBE4CF}" destId="{EADADA33-0500-4293-BE48-DE702BD08BBA}" srcOrd="20" destOrd="0" presId="urn:microsoft.com/office/officeart/2005/8/layout/cycle8"/>
    <dgm:cxn modelId="{6B43E1A1-9D24-4110-B03C-6443599A301E}" type="presParOf" srcId="{756A9E58-53C9-4A50-9D96-3265E9BBE4CF}" destId="{19B6AC30-E891-4E5C-9E69-129E6D3FE884}" srcOrd="21" destOrd="0" presId="urn:microsoft.com/office/officeart/2005/8/layout/cycle8"/>
    <dgm:cxn modelId="{C52440C5-8742-4683-B2FF-91D65A9BDDC7}" type="presParOf" srcId="{756A9E58-53C9-4A50-9D96-3265E9BBE4CF}" destId="{5562D4A5-12F2-438D-93A7-6EFC3AA15561}" srcOrd="22" destOrd="0" presId="urn:microsoft.com/office/officeart/2005/8/layout/cycle8"/>
    <dgm:cxn modelId="{CCD21512-F86E-4D53-98D7-B1DD442F95E5}" type="presParOf" srcId="{756A9E58-53C9-4A50-9D96-3265E9BBE4CF}" destId="{8E6ACB55-F7C1-497A-A9AD-3B1C651F3C48}" srcOrd="23" destOrd="0" presId="urn:microsoft.com/office/officeart/2005/8/layout/cycle8"/>
    <dgm:cxn modelId="{8ED0FC91-9165-47DD-8335-DFB7ACCEA687}" type="presParOf" srcId="{756A9E58-53C9-4A50-9D96-3265E9BBE4CF}" destId="{C1E3E388-4434-41F1-9299-EE188CD91D6D}" srcOrd="24" destOrd="0" presId="urn:microsoft.com/office/officeart/2005/8/layout/cycle8"/>
    <dgm:cxn modelId="{22062851-9794-46F9-9468-CA14732A98E3}" type="presParOf" srcId="{756A9E58-53C9-4A50-9D96-3265E9BBE4CF}" destId="{48D6F2CE-14A4-4D63-ACF9-2CB370CED657}" srcOrd="25" destOrd="0" presId="urn:microsoft.com/office/officeart/2005/8/layout/cycle8"/>
    <dgm:cxn modelId="{3100BD10-225E-4BA3-B45B-C34838367373}" type="presParOf" srcId="{756A9E58-53C9-4A50-9D96-3265E9BBE4CF}" destId="{008B443B-01F0-4C5F-849E-EA70F4AB818A}" srcOrd="26" destOrd="0" presId="urn:microsoft.com/office/officeart/2005/8/layout/cycle8"/>
    <dgm:cxn modelId="{74872BFD-9313-4014-9118-F12DC350BA2A}" type="presParOf" srcId="{756A9E58-53C9-4A50-9D96-3265E9BBE4CF}" destId="{EEB170E5-3828-4A4C-B11C-189479C64594}" srcOrd="27" destOrd="0" presId="urn:microsoft.com/office/officeart/2005/8/layout/cycle8"/>
    <dgm:cxn modelId="{743F6BE9-A99A-4732-A026-76B34C7E5D14}" type="presParOf" srcId="{756A9E58-53C9-4A50-9D96-3265E9BBE4CF}" destId="{FBCE3CF9-DCBD-47AD-B3AA-71A6220E6A63}" srcOrd="28" destOrd="0" presId="urn:microsoft.com/office/officeart/2005/8/layout/cycle8"/>
    <dgm:cxn modelId="{78092716-B529-4CE6-B8A0-7663CDB0034F}" type="presParOf" srcId="{756A9E58-53C9-4A50-9D96-3265E9BBE4CF}" destId="{61094D39-7790-4797-8289-229B06952796}" srcOrd="29" destOrd="0" presId="urn:microsoft.com/office/officeart/2005/8/layout/cycle8"/>
    <dgm:cxn modelId="{F936EF25-34FE-4C90-A655-2256BFFCC941}" type="presParOf" srcId="{756A9E58-53C9-4A50-9D96-3265E9BBE4CF}" destId="{62C4BC31-1E2E-4078-8B98-E882145354FB}" srcOrd="30" destOrd="0" presId="urn:microsoft.com/office/officeart/2005/8/layout/cycle8"/>
    <dgm:cxn modelId="{7562463A-44D4-4D0C-AD03-217BDE586598}" type="presParOf" srcId="{756A9E58-53C9-4A50-9D96-3265E9BBE4CF}" destId="{37C6B7D2-7A19-4359-ADD7-4FF36AC4D1ED}" srcOrd="31" destOrd="0" presId="urn:microsoft.com/office/officeart/2005/8/layout/cycle8"/>
    <dgm:cxn modelId="{7CDF53C5-1882-4A30-8E71-D71B36B1ECF0}" type="presParOf" srcId="{756A9E58-53C9-4A50-9D96-3265E9BBE4CF}" destId="{D647B661-3F90-4989-845D-E95E20C94D8E}" srcOrd="32" destOrd="0" presId="urn:microsoft.com/office/officeart/2005/8/layout/cycle8"/>
    <dgm:cxn modelId="{139947F5-82C0-4253-904D-546FA5FA21B6}" type="presParOf" srcId="{756A9E58-53C9-4A50-9D96-3265E9BBE4CF}" destId="{DD2D6137-29C6-4F4B-AF5C-5F2DF245E890}" srcOrd="33" destOrd="0" presId="urn:microsoft.com/office/officeart/2005/8/layout/cycle8"/>
    <dgm:cxn modelId="{35A49269-EA67-417F-80C5-978197C5ABA1}" type="presParOf" srcId="{756A9E58-53C9-4A50-9D96-3265E9BBE4CF}" destId="{E4EB07BF-20BF-4F7A-84C3-E6F52DF54FB2}" srcOrd="3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0993CC-B94F-4F9F-8494-862AC08F30EE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77B0ACEF-7AEF-46F8-AD11-EFBA6718474C}">
      <dgm:prSet phldrT="[Teksti]"/>
      <dgm:spPr>
        <a:xfrm>
          <a:off x="744" y="0"/>
          <a:ext cx="1934765" cy="4064000"/>
        </a:xfr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r>
            <a:rPr lang="fi-FI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Vuosiluokat 1-2</a:t>
          </a:r>
          <a:endParaRPr lang="fi-FI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EC9CC0E0-8184-43B8-9DDA-79CC06757D72}" type="parTrans" cxnId="{F2D8E30D-5CBD-48E4-9617-873335A58B36}">
      <dgm:prSet/>
      <dgm:spPr/>
      <dgm:t>
        <a:bodyPr/>
        <a:lstStyle/>
        <a:p>
          <a:endParaRPr lang="fi-FI"/>
        </a:p>
      </dgm:t>
    </dgm:pt>
    <dgm:pt modelId="{C822C914-3751-4589-A599-C8C1B7C5F5D7}" type="sibTrans" cxnId="{F2D8E30D-5CBD-48E4-9617-873335A58B36}">
      <dgm:prSet/>
      <dgm:spPr/>
      <dgm:t>
        <a:bodyPr/>
        <a:lstStyle/>
        <a:p>
          <a:endParaRPr lang="fi-FI"/>
        </a:p>
      </dgm:t>
    </dgm:pt>
    <dgm:pt modelId="{6556CE7C-E478-40C1-BADD-50C3DE8E794B}">
      <dgm:prSet phldrT="[Teksti]"/>
      <dgm:spPr>
        <a:xfrm>
          <a:off x="194220" y="1762447"/>
          <a:ext cx="1547812" cy="470148"/>
        </a:xfr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fi-FI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Oppiaineiden tavoitteet ja keskeiset sisällöt vuosiluokilla 1-2</a:t>
          </a:r>
          <a:endParaRPr lang="fi-FI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44AD557E-D81C-4DC0-A0EB-EABECC3D4107}" type="parTrans" cxnId="{D1425977-4240-4720-92E4-633F0FD6B397}">
      <dgm:prSet/>
      <dgm:spPr/>
      <dgm:t>
        <a:bodyPr/>
        <a:lstStyle/>
        <a:p>
          <a:endParaRPr lang="fi-FI"/>
        </a:p>
      </dgm:t>
    </dgm:pt>
    <dgm:pt modelId="{4AFA3E32-822F-4F4F-A177-80A8A9FD02BA}" type="sibTrans" cxnId="{D1425977-4240-4720-92E4-633F0FD6B397}">
      <dgm:prSet/>
      <dgm:spPr/>
      <dgm:t>
        <a:bodyPr/>
        <a:lstStyle/>
        <a:p>
          <a:endParaRPr lang="fi-FI"/>
        </a:p>
      </dgm:t>
    </dgm:pt>
    <dgm:pt modelId="{F156A143-81C1-4936-BC0D-9DD6E1B84F1C}">
      <dgm:prSet phldrT="[Teksti]"/>
      <dgm:spPr>
        <a:xfrm>
          <a:off x="2080617" y="0"/>
          <a:ext cx="1934765" cy="4064000"/>
        </a:xfr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r>
            <a:rPr lang="fi-FI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Vuosiluokat 3-6</a:t>
          </a:r>
          <a:endParaRPr lang="fi-FI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D7B8089A-936C-490A-A794-AAD8751E46D1}" type="parTrans" cxnId="{564FAD08-1847-4950-93EC-CBB7817663AF}">
      <dgm:prSet/>
      <dgm:spPr/>
      <dgm:t>
        <a:bodyPr/>
        <a:lstStyle/>
        <a:p>
          <a:endParaRPr lang="fi-FI"/>
        </a:p>
      </dgm:t>
    </dgm:pt>
    <dgm:pt modelId="{8D41D922-5D82-492D-A070-8B1448CF9CAB}" type="sibTrans" cxnId="{564FAD08-1847-4950-93EC-CBB7817663AF}">
      <dgm:prSet/>
      <dgm:spPr/>
      <dgm:t>
        <a:bodyPr/>
        <a:lstStyle/>
        <a:p>
          <a:endParaRPr lang="fi-FI"/>
        </a:p>
      </dgm:t>
    </dgm:pt>
    <dgm:pt modelId="{00767A38-DF76-482C-92D0-9FF7E2597337}">
      <dgm:prSet phldrT="[Teksti]"/>
      <dgm:spPr>
        <a:xfrm>
          <a:off x="2274093" y="1669603"/>
          <a:ext cx="1547812" cy="390177"/>
        </a:xfr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fi-FI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Oppiaineiden tavoitteet ja keskeiset sisällöt vuosiluokilla 3-6 </a:t>
          </a:r>
          <a:endParaRPr lang="fi-FI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CE913A40-7650-47A4-BD88-9CBF8F43AEAE}" type="parTrans" cxnId="{520E3041-D9C5-4A28-A8B4-0D283263A68A}">
      <dgm:prSet/>
      <dgm:spPr/>
      <dgm:t>
        <a:bodyPr/>
        <a:lstStyle/>
        <a:p>
          <a:endParaRPr lang="fi-FI"/>
        </a:p>
      </dgm:t>
    </dgm:pt>
    <dgm:pt modelId="{F344BBEA-C376-420D-86B2-3DB12881AEAF}" type="sibTrans" cxnId="{520E3041-D9C5-4A28-A8B4-0D283263A68A}">
      <dgm:prSet/>
      <dgm:spPr/>
      <dgm:t>
        <a:bodyPr/>
        <a:lstStyle/>
        <a:p>
          <a:endParaRPr lang="fi-FI"/>
        </a:p>
      </dgm:t>
    </dgm:pt>
    <dgm:pt modelId="{1AEED345-59FA-4679-9029-29178CC0F31F}">
      <dgm:prSet phldrT="[Teksti]"/>
      <dgm:spPr>
        <a:xfrm>
          <a:off x="4160490" y="0"/>
          <a:ext cx="1934765" cy="4064000"/>
        </a:xfr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r>
            <a:rPr lang="fi-FI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Vuosiluokat 7-9</a:t>
          </a:r>
          <a:endParaRPr lang="fi-FI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4C28EA3A-0E2B-4630-B223-631524DA4705}" type="parTrans" cxnId="{DED3E545-5461-4A00-B6A6-D55D430FEFF6}">
      <dgm:prSet/>
      <dgm:spPr/>
      <dgm:t>
        <a:bodyPr/>
        <a:lstStyle/>
        <a:p>
          <a:endParaRPr lang="fi-FI"/>
        </a:p>
      </dgm:t>
    </dgm:pt>
    <dgm:pt modelId="{FA0DD6AC-7D14-4C56-8639-B44799A7FA37}" type="sibTrans" cxnId="{DED3E545-5461-4A00-B6A6-D55D430FEFF6}">
      <dgm:prSet/>
      <dgm:spPr/>
      <dgm:t>
        <a:bodyPr/>
        <a:lstStyle/>
        <a:p>
          <a:endParaRPr lang="fi-FI"/>
        </a:p>
      </dgm:t>
    </dgm:pt>
    <dgm:pt modelId="{F22FB739-2BB3-40A7-B1AD-A1642C84678F}">
      <dgm:prSet phldrT="[Teksti]"/>
      <dgm:spPr>
        <a:xfrm>
          <a:off x="4353966" y="1605657"/>
          <a:ext cx="1547812" cy="332779"/>
        </a:xfr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fi-FI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Oppiaineiden tavoitteet ja keskeiset sisällöt vuosiluokilla 7-9 </a:t>
          </a:r>
          <a:endParaRPr lang="fi-FI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98E81F7-C244-4CFD-8B6A-40CF717DEF0A}" type="parTrans" cxnId="{D88EF2C9-D9E1-4289-84AB-CA57FFA46640}">
      <dgm:prSet/>
      <dgm:spPr/>
      <dgm:t>
        <a:bodyPr/>
        <a:lstStyle/>
        <a:p>
          <a:endParaRPr lang="fi-FI"/>
        </a:p>
      </dgm:t>
    </dgm:pt>
    <dgm:pt modelId="{B335B0A0-0ADE-43D7-AA50-AC14BF649514}" type="sibTrans" cxnId="{D88EF2C9-D9E1-4289-84AB-CA57FFA46640}">
      <dgm:prSet/>
      <dgm:spPr/>
      <dgm:t>
        <a:bodyPr/>
        <a:lstStyle/>
        <a:p>
          <a:endParaRPr lang="fi-FI"/>
        </a:p>
      </dgm:t>
    </dgm:pt>
    <dgm:pt modelId="{FBA66FDB-180D-4E6B-848B-C4B01B9E8B7B}">
      <dgm:prSet phldrT="[Teksti]"/>
      <dgm:spPr>
        <a:xfrm>
          <a:off x="194220" y="1219968"/>
          <a:ext cx="1547812" cy="470148"/>
        </a:xfr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fi-FI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Laaja-alaisen osaamisen tavoitteet vuosiluokilla 1-2 </a:t>
          </a:r>
          <a:endParaRPr lang="fi-FI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A1B3E6E-FCE9-4AEE-A0C5-04BE1C4C9BBC}" type="parTrans" cxnId="{712F1DA1-9948-4D24-B219-C2DF2E7AE071}">
      <dgm:prSet/>
      <dgm:spPr/>
      <dgm:t>
        <a:bodyPr/>
        <a:lstStyle/>
        <a:p>
          <a:endParaRPr lang="fi-FI"/>
        </a:p>
      </dgm:t>
    </dgm:pt>
    <dgm:pt modelId="{F6F5BC5F-9DE8-4B88-A8FD-E36AB49DAEFC}" type="sibTrans" cxnId="{712F1DA1-9948-4D24-B219-C2DF2E7AE071}">
      <dgm:prSet/>
      <dgm:spPr/>
      <dgm:t>
        <a:bodyPr/>
        <a:lstStyle/>
        <a:p>
          <a:endParaRPr lang="fi-FI"/>
        </a:p>
      </dgm:t>
    </dgm:pt>
    <dgm:pt modelId="{44F5844D-7734-4E7D-9FC3-0C7C9D6DD3BE}">
      <dgm:prSet phldrT="[Teksti]"/>
      <dgm:spPr>
        <a:xfrm>
          <a:off x="2274093" y="1219398"/>
          <a:ext cx="1547812" cy="390177"/>
        </a:xfr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fi-FI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Laaja-alaisen osaamisen tavoitteet vuosiluokilla 3-6</a:t>
          </a:r>
          <a:endParaRPr lang="fi-FI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4C8A95CE-9562-4EAD-A35C-CD120D172761}" type="parTrans" cxnId="{E45663B7-D099-427E-95BD-BCA8A25DA180}">
      <dgm:prSet/>
      <dgm:spPr/>
      <dgm:t>
        <a:bodyPr/>
        <a:lstStyle/>
        <a:p>
          <a:endParaRPr lang="fi-FI"/>
        </a:p>
      </dgm:t>
    </dgm:pt>
    <dgm:pt modelId="{D35AD827-95B0-4687-90F7-7E6B04B9421D}" type="sibTrans" cxnId="{E45663B7-D099-427E-95BD-BCA8A25DA180}">
      <dgm:prSet/>
      <dgm:spPr/>
      <dgm:t>
        <a:bodyPr/>
        <a:lstStyle/>
        <a:p>
          <a:endParaRPr lang="fi-FI"/>
        </a:p>
      </dgm:t>
    </dgm:pt>
    <dgm:pt modelId="{E599EB50-D85E-4DCC-A2B2-B0F0FA1908D5}">
      <dgm:prSet phldrT="[Teksti]"/>
      <dgm:spPr>
        <a:xfrm>
          <a:off x="4353966" y="1221680"/>
          <a:ext cx="1547812" cy="332779"/>
        </a:xfr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fi-FI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Laaja-alaisen osaamisen tavoitteet vuosiluokilla 7-9</a:t>
          </a:r>
          <a:endParaRPr lang="fi-FI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DC40858-9CE3-459D-B62B-F302BA0E1B54}" type="parTrans" cxnId="{A6AF1870-573A-462A-9CC2-E28B3F911893}">
      <dgm:prSet/>
      <dgm:spPr/>
      <dgm:t>
        <a:bodyPr/>
        <a:lstStyle/>
        <a:p>
          <a:endParaRPr lang="fi-FI"/>
        </a:p>
      </dgm:t>
    </dgm:pt>
    <dgm:pt modelId="{DE4790E1-C4A6-4375-9CC3-26179C994E57}" type="sibTrans" cxnId="{A6AF1870-573A-462A-9CC2-E28B3F911893}">
      <dgm:prSet/>
      <dgm:spPr/>
      <dgm:t>
        <a:bodyPr/>
        <a:lstStyle/>
        <a:p>
          <a:endParaRPr lang="fi-FI"/>
        </a:p>
      </dgm:t>
    </dgm:pt>
    <dgm:pt modelId="{B81EEE75-7AB1-46FD-ABAB-9C873781524A}" type="pres">
      <dgm:prSet presAssocID="{350993CC-B94F-4F9F-8494-862AC08F30EE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0ED567D4-185C-4053-B47B-935CF968A594}" type="pres">
      <dgm:prSet presAssocID="{77B0ACEF-7AEF-46F8-AD11-EFBA6718474C}" presName="compNode" presStyleCnt="0"/>
      <dgm:spPr/>
    </dgm:pt>
    <dgm:pt modelId="{0A3AA843-747A-49DB-A543-E425B00395BE}" type="pres">
      <dgm:prSet presAssocID="{77B0ACEF-7AEF-46F8-AD11-EFBA6718474C}" presName="aNode" presStyleLbl="bgShp" presStyleIdx="0" presStyleCnt="3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fi-FI"/>
        </a:p>
      </dgm:t>
    </dgm:pt>
    <dgm:pt modelId="{343EA461-4B03-4B66-826E-68DC2C858E46}" type="pres">
      <dgm:prSet presAssocID="{77B0ACEF-7AEF-46F8-AD11-EFBA6718474C}" presName="textNode" presStyleLbl="bgShp" presStyleIdx="0" presStyleCnt="3"/>
      <dgm:spPr/>
      <dgm:t>
        <a:bodyPr/>
        <a:lstStyle/>
        <a:p>
          <a:endParaRPr lang="fi-FI"/>
        </a:p>
      </dgm:t>
    </dgm:pt>
    <dgm:pt modelId="{22B74C0D-E430-4657-87AA-A72033F2CED7}" type="pres">
      <dgm:prSet presAssocID="{77B0ACEF-7AEF-46F8-AD11-EFBA6718474C}" presName="compChildNode" presStyleCnt="0"/>
      <dgm:spPr/>
    </dgm:pt>
    <dgm:pt modelId="{E0548594-60D7-4F76-9111-36D3E4F69CB1}" type="pres">
      <dgm:prSet presAssocID="{77B0ACEF-7AEF-46F8-AD11-EFBA6718474C}" presName="theInnerList" presStyleCnt="0"/>
      <dgm:spPr/>
    </dgm:pt>
    <dgm:pt modelId="{CFB2759E-C8CA-4EA6-B5BC-1FDE57B2D416}" type="pres">
      <dgm:prSet presAssocID="{FBA66FDB-180D-4E6B-848B-C4B01B9E8B7B}" presName="childNode" presStyleLbl="node1" presStyleIdx="0" presStyleCnt="6" custScaleY="37415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fi-FI"/>
        </a:p>
      </dgm:t>
    </dgm:pt>
    <dgm:pt modelId="{D5AB16C0-15AE-495C-9CB1-CD83E4C5313A}" type="pres">
      <dgm:prSet presAssocID="{FBA66FDB-180D-4E6B-848B-C4B01B9E8B7B}" presName="aSpace2" presStyleCnt="0"/>
      <dgm:spPr/>
    </dgm:pt>
    <dgm:pt modelId="{9095AAB1-8564-475F-B2F1-CA378AC2AEFD}" type="pres">
      <dgm:prSet presAssocID="{6556CE7C-E478-40C1-BADD-50C3DE8E794B}" presName="childNode" presStyleLbl="node1" presStyleIdx="1" presStyleCnt="6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fi-FI"/>
        </a:p>
      </dgm:t>
    </dgm:pt>
    <dgm:pt modelId="{E0629439-6A9C-4DC9-99EA-BB8C8588BAFD}" type="pres">
      <dgm:prSet presAssocID="{77B0ACEF-7AEF-46F8-AD11-EFBA6718474C}" presName="aSpace" presStyleCnt="0"/>
      <dgm:spPr/>
    </dgm:pt>
    <dgm:pt modelId="{9F288581-2E45-4D7F-B1CB-8A3BC225C809}" type="pres">
      <dgm:prSet presAssocID="{F156A143-81C1-4936-BC0D-9DD6E1B84F1C}" presName="compNode" presStyleCnt="0"/>
      <dgm:spPr/>
    </dgm:pt>
    <dgm:pt modelId="{A21B2659-1D42-4EBD-9C3E-E3BD7171DD2B}" type="pres">
      <dgm:prSet presAssocID="{F156A143-81C1-4936-BC0D-9DD6E1B84F1C}" presName="aNode" presStyleLbl="bgShp" presStyleIdx="1" presStyleCnt="3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fi-FI"/>
        </a:p>
      </dgm:t>
    </dgm:pt>
    <dgm:pt modelId="{3933B2F2-B3ED-4943-89E7-6B2A34927D7E}" type="pres">
      <dgm:prSet presAssocID="{F156A143-81C1-4936-BC0D-9DD6E1B84F1C}" presName="textNode" presStyleLbl="bgShp" presStyleIdx="1" presStyleCnt="3"/>
      <dgm:spPr/>
      <dgm:t>
        <a:bodyPr/>
        <a:lstStyle/>
        <a:p>
          <a:endParaRPr lang="fi-FI"/>
        </a:p>
      </dgm:t>
    </dgm:pt>
    <dgm:pt modelId="{C31CB095-2D65-42CE-858F-A78D348AF6CF}" type="pres">
      <dgm:prSet presAssocID="{F156A143-81C1-4936-BC0D-9DD6E1B84F1C}" presName="compChildNode" presStyleCnt="0"/>
      <dgm:spPr/>
    </dgm:pt>
    <dgm:pt modelId="{12654ADB-D862-405C-9292-ACC964940BDB}" type="pres">
      <dgm:prSet presAssocID="{F156A143-81C1-4936-BC0D-9DD6E1B84F1C}" presName="theInnerList" presStyleCnt="0"/>
      <dgm:spPr/>
    </dgm:pt>
    <dgm:pt modelId="{BCC13065-7445-4574-9595-9C8C50E91D2C}" type="pres">
      <dgm:prSet presAssocID="{44F5844D-7734-4E7D-9FC3-0C7C9D6DD3BE}" presName="childNode" presStyleLbl="node1" presStyleIdx="2" presStyleCnt="6" custScaleY="37431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fi-FI"/>
        </a:p>
      </dgm:t>
    </dgm:pt>
    <dgm:pt modelId="{0E5A13F2-707B-431E-8197-AF95CB7B0E30}" type="pres">
      <dgm:prSet presAssocID="{44F5844D-7734-4E7D-9FC3-0C7C9D6DD3BE}" presName="aSpace2" presStyleCnt="0"/>
      <dgm:spPr/>
    </dgm:pt>
    <dgm:pt modelId="{68B4E1D3-562C-41DE-B7BE-AA4E9AA03E70}" type="pres">
      <dgm:prSet presAssocID="{00767A38-DF76-482C-92D0-9FF7E2597337}" presName="childNode" presStyleLbl="node1" presStyleIdx="3" presStyleCnt="6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fi-FI"/>
        </a:p>
      </dgm:t>
    </dgm:pt>
    <dgm:pt modelId="{63486512-0728-4BAB-8992-65C7FD9BE4F4}" type="pres">
      <dgm:prSet presAssocID="{F156A143-81C1-4936-BC0D-9DD6E1B84F1C}" presName="aSpace" presStyleCnt="0"/>
      <dgm:spPr/>
    </dgm:pt>
    <dgm:pt modelId="{20717154-AB6F-4974-B954-BFA5C7B973DB}" type="pres">
      <dgm:prSet presAssocID="{1AEED345-59FA-4679-9029-29178CC0F31F}" presName="compNode" presStyleCnt="0"/>
      <dgm:spPr/>
    </dgm:pt>
    <dgm:pt modelId="{9EEF200E-B592-4D8F-81AC-872451E0EB20}" type="pres">
      <dgm:prSet presAssocID="{1AEED345-59FA-4679-9029-29178CC0F31F}" presName="aNode" presStyleLbl="bgShp" presStyleIdx="2" presStyleCnt="3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fi-FI"/>
        </a:p>
      </dgm:t>
    </dgm:pt>
    <dgm:pt modelId="{5AC36D11-1702-4269-9677-A7FE9527BC09}" type="pres">
      <dgm:prSet presAssocID="{1AEED345-59FA-4679-9029-29178CC0F31F}" presName="textNode" presStyleLbl="bgShp" presStyleIdx="2" presStyleCnt="3"/>
      <dgm:spPr/>
      <dgm:t>
        <a:bodyPr/>
        <a:lstStyle/>
        <a:p>
          <a:endParaRPr lang="fi-FI"/>
        </a:p>
      </dgm:t>
    </dgm:pt>
    <dgm:pt modelId="{52AD633B-A7D2-407D-86B6-12406E18E8F9}" type="pres">
      <dgm:prSet presAssocID="{1AEED345-59FA-4679-9029-29178CC0F31F}" presName="compChildNode" presStyleCnt="0"/>
      <dgm:spPr/>
    </dgm:pt>
    <dgm:pt modelId="{8EA1053F-0C64-4433-8F19-54C6877CDE1F}" type="pres">
      <dgm:prSet presAssocID="{1AEED345-59FA-4679-9029-29178CC0F31F}" presName="theInnerList" presStyleCnt="0"/>
      <dgm:spPr/>
    </dgm:pt>
    <dgm:pt modelId="{02BFFD27-14F6-489E-89AF-7E1190B97B8B}" type="pres">
      <dgm:prSet presAssocID="{E599EB50-D85E-4DCC-A2B2-B0F0FA1908D5}" presName="childNode" presStyleLbl="node1" presStyleIdx="4" presStyleCnt="6" custScaleY="37415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fi-FI"/>
        </a:p>
      </dgm:t>
    </dgm:pt>
    <dgm:pt modelId="{B2E6A915-C97D-4B33-B4CB-BBEB6F220A2A}" type="pres">
      <dgm:prSet presAssocID="{E599EB50-D85E-4DCC-A2B2-B0F0FA1908D5}" presName="aSpace2" presStyleCnt="0"/>
      <dgm:spPr/>
    </dgm:pt>
    <dgm:pt modelId="{1060915B-EE53-471F-AEF7-C0D6F4511301}" type="pres">
      <dgm:prSet presAssocID="{F22FB739-2BB3-40A7-B1AD-A1642C84678F}" presName="childNode" presStyleLbl="node1" presStyleIdx="5" presStyleCnt="6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fi-FI"/>
        </a:p>
      </dgm:t>
    </dgm:pt>
  </dgm:ptLst>
  <dgm:cxnLst>
    <dgm:cxn modelId="{83CB89AE-2921-40F6-9FC5-DAC3061F35A4}" type="presOf" srcId="{F22FB739-2BB3-40A7-B1AD-A1642C84678F}" destId="{1060915B-EE53-471F-AEF7-C0D6F4511301}" srcOrd="0" destOrd="0" presId="urn:microsoft.com/office/officeart/2005/8/layout/lProcess2"/>
    <dgm:cxn modelId="{E1AA85B2-EC7A-4B45-AC45-29C509E52A94}" type="presOf" srcId="{77B0ACEF-7AEF-46F8-AD11-EFBA6718474C}" destId="{343EA461-4B03-4B66-826E-68DC2C858E46}" srcOrd="1" destOrd="0" presId="urn:microsoft.com/office/officeart/2005/8/layout/lProcess2"/>
    <dgm:cxn modelId="{576BCF09-0EB9-4614-B89C-85A0AC22B91B}" type="presOf" srcId="{E599EB50-D85E-4DCC-A2B2-B0F0FA1908D5}" destId="{02BFFD27-14F6-489E-89AF-7E1190B97B8B}" srcOrd="0" destOrd="0" presId="urn:microsoft.com/office/officeart/2005/8/layout/lProcess2"/>
    <dgm:cxn modelId="{D1425977-4240-4720-92E4-633F0FD6B397}" srcId="{77B0ACEF-7AEF-46F8-AD11-EFBA6718474C}" destId="{6556CE7C-E478-40C1-BADD-50C3DE8E794B}" srcOrd="1" destOrd="0" parTransId="{44AD557E-D81C-4DC0-A0EB-EABECC3D4107}" sibTransId="{4AFA3E32-822F-4F4F-A177-80A8A9FD02BA}"/>
    <dgm:cxn modelId="{A6AF1870-573A-462A-9CC2-E28B3F911893}" srcId="{1AEED345-59FA-4679-9029-29178CC0F31F}" destId="{E599EB50-D85E-4DCC-A2B2-B0F0FA1908D5}" srcOrd="0" destOrd="0" parTransId="{8DC40858-9CE3-459D-B62B-F302BA0E1B54}" sibTransId="{DE4790E1-C4A6-4375-9CC3-26179C994E57}"/>
    <dgm:cxn modelId="{712F1DA1-9948-4D24-B219-C2DF2E7AE071}" srcId="{77B0ACEF-7AEF-46F8-AD11-EFBA6718474C}" destId="{FBA66FDB-180D-4E6B-848B-C4B01B9E8B7B}" srcOrd="0" destOrd="0" parTransId="{8A1B3E6E-FCE9-4AEE-A0C5-04BE1C4C9BBC}" sibTransId="{F6F5BC5F-9DE8-4B88-A8FD-E36AB49DAEFC}"/>
    <dgm:cxn modelId="{339C20FA-0D49-4454-A182-A2C53D193CF7}" type="presOf" srcId="{F156A143-81C1-4936-BC0D-9DD6E1B84F1C}" destId="{A21B2659-1D42-4EBD-9C3E-E3BD7171DD2B}" srcOrd="0" destOrd="0" presId="urn:microsoft.com/office/officeart/2005/8/layout/lProcess2"/>
    <dgm:cxn modelId="{470ABFE9-B1FE-4E44-B7DC-69805C4ADDFE}" type="presOf" srcId="{350993CC-B94F-4F9F-8494-862AC08F30EE}" destId="{B81EEE75-7AB1-46FD-ABAB-9C873781524A}" srcOrd="0" destOrd="0" presId="urn:microsoft.com/office/officeart/2005/8/layout/lProcess2"/>
    <dgm:cxn modelId="{8BE85DC0-900D-440A-AF2C-D4C9F7ADA1C6}" type="presOf" srcId="{00767A38-DF76-482C-92D0-9FF7E2597337}" destId="{68B4E1D3-562C-41DE-B7BE-AA4E9AA03E70}" srcOrd="0" destOrd="0" presId="urn:microsoft.com/office/officeart/2005/8/layout/lProcess2"/>
    <dgm:cxn modelId="{3068DCFC-A184-42B9-BBD3-B7D74E2483B3}" type="presOf" srcId="{1AEED345-59FA-4679-9029-29178CC0F31F}" destId="{5AC36D11-1702-4269-9677-A7FE9527BC09}" srcOrd="1" destOrd="0" presId="urn:microsoft.com/office/officeart/2005/8/layout/lProcess2"/>
    <dgm:cxn modelId="{E45663B7-D099-427E-95BD-BCA8A25DA180}" srcId="{F156A143-81C1-4936-BC0D-9DD6E1B84F1C}" destId="{44F5844D-7734-4E7D-9FC3-0C7C9D6DD3BE}" srcOrd="0" destOrd="0" parTransId="{4C8A95CE-9562-4EAD-A35C-CD120D172761}" sibTransId="{D35AD827-95B0-4687-90F7-7E6B04B9421D}"/>
    <dgm:cxn modelId="{564FAD08-1847-4950-93EC-CBB7817663AF}" srcId="{350993CC-B94F-4F9F-8494-862AC08F30EE}" destId="{F156A143-81C1-4936-BC0D-9DD6E1B84F1C}" srcOrd="1" destOrd="0" parTransId="{D7B8089A-936C-490A-A794-AAD8751E46D1}" sibTransId="{8D41D922-5D82-492D-A070-8B1448CF9CAB}"/>
    <dgm:cxn modelId="{F2D8E30D-5CBD-48E4-9617-873335A58B36}" srcId="{350993CC-B94F-4F9F-8494-862AC08F30EE}" destId="{77B0ACEF-7AEF-46F8-AD11-EFBA6718474C}" srcOrd="0" destOrd="0" parTransId="{EC9CC0E0-8184-43B8-9DDA-79CC06757D72}" sibTransId="{C822C914-3751-4589-A599-C8C1B7C5F5D7}"/>
    <dgm:cxn modelId="{1F32F959-66C7-47CD-BD78-8F466AB31A96}" type="presOf" srcId="{F156A143-81C1-4936-BC0D-9DD6E1B84F1C}" destId="{3933B2F2-B3ED-4943-89E7-6B2A34927D7E}" srcOrd="1" destOrd="0" presId="urn:microsoft.com/office/officeart/2005/8/layout/lProcess2"/>
    <dgm:cxn modelId="{520E3041-D9C5-4A28-A8B4-0D283263A68A}" srcId="{F156A143-81C1-4936-BC0D-9DD6E1B84F1C}" destId="{00767A38-DF76-482C-92D0-9FF7E2597337}" srcOrd="1" destOrd="0" parTransId="{CE913A40-7650-47A4-BD88-9CBF8F43AEAE}" sibTransId="{F344BBEA-C376-420D-86B2-3DB12881AEAF}"/>
    <dgm:cxn modelId="{0288413A-0571-4903-B957-0F974396664C}" type="presOf" srcId="{1AEED345-59FA-4679-9029-29178CC0F31F}" destId="{9EEF200E-B592-4D8F-81AC-872451E0EB20}" srcOrd="0" destOrd="0" presId="urn:microsoft.com/office/officeart/2005/8/layout/lProcess2"/>
    <dgm:cxn modelId="{117DF4C3-AF9B-4898-9166-F0DE936E0CC9}" type="presOf" srcId="{6556CE7C-E478-40C1-BADD-50C3DE8E794B}" destId="{9095AAB1-8564-475F-B2F1-CA378AC2AEFD}" srcOrd="0" destOrd="0" presId="urn:microsoft.com/office/officeart/2005/8/layout/lProcess2"/>
    <dgm:cxn modelId="{5554395C-D21D-47DB-8EAF-897EF4743C96}" type="presOf" srcId="{77B0ACEF-7AEF-46F8-AD11-EFBA6718474C}" destId="{0A3AA843-747A-49DB-A543-E425B00395BE}" srcOrd="0" destOrd="0" presId="urn:microsoft.com/office/officeart/2005/8/layout/lProcess2"/>
    <dgm:cxn modelId="{D88EF2C9-D9E1-4289-84AB-CA57FFA46640}" srcId="{1AEED345-59FA-4679-9029-29178CC0F31F}" destId="{F22FB739-2BB3-40A7-B1AD-A1642C84678F}" srcOrd="1" destOrd="0" parTransId="{898E81F7-C244-4CFD-8B6A-40CF717DEF0A}" sibTransId="{B335B0A0-0ADE-43D7-AA50-AC14BF649514}"/>
    <dgm:cxn modelId="{DED3E545-5461-4A00-B6A6-D55D430FEFF6}" srcId="{350993CC-B94F-4F9F-8494-862AC08F30EE}" destId="{1AEED345-59FA-4679-9029-29178CC0F31F}" srcOrd="2" destOrd="0" parTransId="{4C28EA3A-0E2B-4630-B223-631524DA4705}" sibTransId="{FA0DD6AC-7D14-4C56-8639-B44799A7FA37}"/>
    <dgm:cxn modelId="{67EBDEF3-E8C7-4E10-8248-0840B43B0E21}" type="presOf" srcId="{FBA66FDB-180D-4E6B-848B-C4B01B9E8B7B}" destId="{CFB2759E-C8CA-4EA6-B5BC-1FDE57B2D416}" srcOrd="0" destOrd="0" presId="urn:microsoft.com/office/officeart/2005/8/layout/lProcess2"/>
    <dgm:cxn modelId="{75D12BFB-2D0B-4B7E-AE0F-1E83F5D3A075}" type="presOf" srcId="{44F5844D-7734-4E7D-9FC3-0C7C9D6DD3BE}" destId="{BCC13065-7445-4574-9595-9C8C50E91D2C}" srcOrd="0" destOrd="0" presId="urn:microsoft.com/office/officeart/2005/8/layout/lProcess2"/>
    <dgm:cxn modelId="{92B45188-05AD-4D1E-9259-C78D13B8C7E0}" type="presParOf" srcId="{B81EEE75-7AB1-46FD-ABAB-9C873781524A}" destId="{0ED567D4-185C-4053-B47B-935CF968A594}" srcOrd="0" destOrd="0" presId="urn:microsoft.com/office/officeart/2005/8/layout/lProcess2"/>
    <dgm:cxn modelId="{A66EABC4-7BC1-4BFA-9961-8EE8ABC684B8}" type="presParOf" srcId="{0ED567D4-185C-4053-B47B-935CF968A594}" destId="{0A3AA843-747A-49DB-A543-E425B00395BE}" srcOrd="0" destOrd="0" presId="urn:microsoft.com/office/officeart/2005/8/layout/lProcess2"/>
    <dgm:cxn modelId="{F2240E45-5772-4713-8640-03CCBED5408B}" type="presParOf" srcId="{0ED567D4-185C-4053-B47B-935CF968A594}" destId="{343EA461-4B03-4B66-826E-68DC2C858E46}" srcOrd="1" destOrd="0" presId="urn:microsoft.com/office/officeart/2005/8/layout/lProcess2"/>
    <dgm:cxn modelId="{DA9D13E5-EB79-4D5A-8A5F-A1F1FE636445}" type="presParOf" srcId="{0ED567D4-185C-4053-B47B-935CF968A594}" destId="{22B74C0D-E430-4657-87AA-A72033F2CED7}" srcOrd="2" destOrd="0" presId="urn:microsoft.com/office/officeart/2005/8/layout/lProcess2"/>
    <dgm:cxn modelId="{F23CDA81-3748-41DC-A232-FE5E485C9CF5}" type="presParOf" srcId="{22B74C0D-E430-4657-87AA-A72033F2CED7}" destId="{E0548594-60D7-4F76-9111-36D3E4F69CB1}" srcOrd="0" destOrd="0" presId="urn:microsoft.com/office/officeart/2005/8/layout/lProcess2"/>
    <dgm:cxn modelId="{53D2CDE9-8242-47CA-B6B9-6F9A8897F281}" type="presParOf" srcId="{E0548594-60D7-4F76-9111-36D3E4F69CB1}" destId="{CFB2759E-C8CA-4EA6-B5BC-1FDE57B2D416}" srcOrd="0" destOrd="0" presId="urn:microsoft.com/office/officeart/2005/8/layout/lProcess2"/>
    <dgm:cxn modelId="{715E1819-2DB2-4B2E-9C0E-59905C5911CF}" type="presParOf" srcId="{E0548594-60D7-4F76-9111-36D3E4F69CB1}" destId="{D5AB16C0-15AE-495C-9CB1-CD83E4C5313A}" srcOrd="1" destOrd="0" presId="urn:microsoft.com/office/officeart/2005/8/layout/lProcess2"/>
    <dgm:cxn modelId="{17A10355-7F9B-424A-9980-D72773D9E329}" type="presParOf" srcId="{E0548594-60D7-4F76-9111-36D3E4F69CB1}" destId="{9095AAB1-8564-475F-B2F1-CA378AC2AEFD}" srcOrd="2" destOrd="0" presId="urn:microsoft.com/office/officeart/2005/8/layout/lProcess2"/>
    <dgm:cxn modelId="{FEDE7FC1-99F8-4D9F-A760-4FD218FC34D9}" type="presParOf" srcId="{B81EEE75-7AB1-46FD-ABAB-9C873781524A}" destId="{E0629439-6A9C-4DC9-99EA-BB8C8588BAFD}" srcOrd="1" destOrd="0" presId="urn:microsoft.com/office/officeart/2005/8/layout/lProcess2"/>
    <dgm:cxn modelId="{F88B0EE1-1169-46EF-9DAF-38BDAE70C334}" type="presParOf" srcId="{B81EEE75-7AB1-46FD-ABAB-9C873781524A}" destId="{9F288581-2E45-4D7F-B1CB-8A3BC225C809}" srcOrd="2" destOrd="0" presId="urn:microsoft.com/office/officeart/2005/8/layout/lProcess2"/>
    <dgm:cxn modelId="{AB384E84-72E0-4315-9730-9E3B02C6D2CC}" type="presParOf" srcId="{9F288581-2E45-4D7F-B1CB-8A3BC225C809}" destId="{A21B2659-1D42-4EBD-9C3E-E3BD7171DD2B}" srcOrd="0" destOrd="0" presId="urn:microsoft.com/office/officeart/2005/8/layout/lProcess2"/>
    <dgm:cxn modelId="{9BD0DD85-548F-470C-B90D-81C2AF23777F}" type="presParOf" srcId="{9F288581-2E45-4D7F-B1CB-8A3BC225C809}" destId="{3933B2F2-B3ED-4943-89E7-6B2A34927D7E}" srcOrd="1" destOrd="0" presId="urn:microsoft.com/office/officeart/2005/8/layout/lProcess2"/>
    <dgm:cxn modelId="{2FD7E080-FBD1-4A8B-A038-A5313CDDFAA1}" type="presParOf" srcId="{9F288581-2E45-4D7F-B1CB-8A3BC225C809}" destId="{C31CB095-2D65-42CE-858F-A78D348AF6CF}" srcOrd="2" destOrd="0" presId="urn:microsoft.com/office/officeart/2005/8/layout/lProcess2"/>
    <dgm:cxn modelId="{FB8BCF96-1039-4A14-A117-5AB3DD3E2A19}" type="presParOf" srcId="{C31CB095-2D65-42CE-858F-A78D348AF6CF}" destId="{12654ADB-D862-405C-9292-ACC964940BDB}" srcOrd="0" destOrd="0" presId="urn:microsoft.com/office/officeart/2005/8/layout/lProcess2"/>
    <dgm:cxn modelId="{5E75BB42-02B9-4373-AEF0-5115378ADE1B}" type="presParOf" srcId="{12654ADB-D862-405C-9292-ACC964940BDB}" destId="{BCC13065-7445-4574-9595-9C8C50E91D2C}" srcOrd="0" destOrd="0" presId="urn:microsoft.com/office/officeart/2005/8/layout/lProcess2"/>
    <dgm:cxn modelId="{4B79FF3C-D07B-4D80-9ED0-318A059E69EE}" type="presParOf" srcId="{12654ADB-D862-405C-9292-ACC964940BDB}" destId="{0E5A13F2-707B-431E-8197-AF95CB7B0E30}" srcOrd="1" destOrd="0" presId="urn:microsoft.com/office/officeart/2005/8/layout/lProcess2"/>
    <dgm:cxn modelId="{602E6315-D3E7-4E58-B490-4CAA543456C7}" type="presParOf" srcId="{12654ADB-D862-405C-9292-ACC964940BDB}" destId="{68B4E1D3-562C-41DE-B7BE-AA4E9AA03E70}" srcOrd="2" destOrd="0" presId="urn:microsoft.com/office/officeart/2005/8/layout/lProcess2"/>
    <dgm:cxn modelId="{656D2B86-B541-44AC-AAC0-D0F12D91F853}" type="presParOf" srcId="{B81EEE75-7AB1-46FD-ABAB-9C873781524A}" destId="{63486512-0728-4BAB-8992-65C7FD9BE4F4}" srcOrd="3" destOrd="0" presId="urn:microsoft.com/office/officeart/2005/8/layout/lProcess2"/>
    <dgm:cxn modelId="{416D7F8E-C30F-419F-BB7A-040E4E7200C7}" type="presParOf" srcId="{B81EEE75-7AB1-46FD-ABAB-9C873781524A}" destId="{20717154-AB6F-4974-B954-BFA5C7B973DB}" srcOrd="4" destOrd="0" presId="urn:microsoft.com/office/officeart/2005/8/layout/lProcess2"/>
    <dgm:cxn modelId="{0C3C4986-E135-4C71-A686-B11C1166D3C3}" type="presParOf" srcId="{20717154-AB6F-4974-B954-BFA5C7B973DB}" destId="{9EEF200E-B592-4D8F-81AC-872451E0EB20}" srcOrd="0" destOrd="0" presId="urn:microsoft.com/office/officeart/2005/8/layout/lProcess2"/>
    <dgm:cxn modelId="{AE7E1300-D187-4E61-8469-94DB0BBCBE90}" type="presParOf" srcId="{20717154-AB6F-4974-B954-BFA5C7B973DB}" destId="{5AC36D11-1702-4269-9677-A7FE9527BC09}" srcOrd="1" destOrd="0" presId="urn:microsoft.com/office/officeart/2005/8/layout/lProcess2"/>
    <dgm:cxn modelId="{B8C39532-DCC8-424F-AADA-E78F977196B6}" type="presParOf" srcId="{20717154-AB6F-4974-B954-BFA5C7B973DB}" destId="{52AD633B-A7D2-407D-86B6-12406E18E8F9}" srcOrd="2" destOrd="0" presId="urn:microsoft.com/office/officeart/2005/8/layout/lProcess2"/>
    <dgm:cxn modelId="{BC7A3DF2-F87E-421F-9FB6-FA968CB9A212}" type="presParOf" srcId="{52AD633B-A7D2-407D-86B6-12406E18E8F9}" destId="{8EA1053F-0C64-4433-8F19-54C6877CDE1F}" srcOrd="0" destOrd="0" presId="urn:microsoft.com/office/officeart/2005/8/layout/lProcess2"/>
    <dgm:cxn modelId="{23E9824D-49C9-4D88-B3B6-A13C002B172A}" type="presParOf" srcId="{8EA1053F-0C64-4433-8F19-54C6877CDE1F}" destId="{02BFFD27-14F6-489E-89AF-7E1190B97B8B}" srcOrd="0" destOrd="0" presId="urn:microsoft.com/office/officeart/2005/8/layout/lProcess2"/>
    <dgm:cxn modelId="{5672624E-3DA4-4B1D-B883-A2BB7647D87F}" type="presParOf" srcId="{8EA1053F-0C64-4433-8F19-54C6877CDE1F}" destId="{B2E6A915-C97D-4B33-B4CB-BBEB6F220A2A}" srcOrd="1" destOrd="0" presId="urn:microsoft.com/office/officeart/2005/8/layout/lProcess2"/>
    <dgm:cxn modelId="{51FEDF6E-1373-4E8E-A51E-7D9E808C2FE4}" type="presParOf" srcId="{8EA1053F-0C64-4433-8F19-54C6877CDE1F}" destId="{1060915B-EE53-471F-AEF7-C0D6F4511301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BFA646-F36F-4CE2-A234-A0290665B83B}">
      <dsp:nvSpPr>
        <dsp:cNvPr id="0" name=""/>
        <dsp:cNvSpPr/>
      </dsp:nvSpPr>
      <dsp:spPr>
        <a:xfrm>
          <a:off x="2909123" y="1476"/>
          <a:ext cx="4363684" cy="1171536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500" kern="1200" dirty="0" smtClean="0"/>
            <a:t>Siirtyminen kysymyksestä MITÄ opitaan? Kysymykseen MITEN opitaan?</a:t>
          </a:r>
          <a:endParaRPr lang="fi-FI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500" kern="1200" dirty="0" smtClean="0"/>
            <a:t>Toimintakulttuuri, oppimisympäristöt, työtavat, tuki, oppimisen arviointi</a:t>
          </a:r>
          <a:endParaRPr lang="fi-FI" sz="1500" kern="1200" dirty="0"/>
        </a:p>
      </dsp:txBody>
      <dsp:txXfrm>
        <a:off x="2909123" y="147918"/>
        <a:ext cx="3924358" cy="878652"/>
      </dsp:txXfrm>
    </dsp:sp>
    <dsp:sp modelId="{3DD2B360-4997-4288-A9B2-B89205878124}">
      <dsp:nvSpPr>
        <dsp:cNvPr id="0" name=""/>
        <dsp:cNvSpPr/>
      </dsp:nvSpPr>
      <dsp:spPr>
        <a:xfrm>
          <a:off x="0" y="1476"/>
          <a:ext cx="2909123" cy="1171536"/>
        </a:xfrm>
        <a:prstGeom prst="round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200" b="1" kern="1200" dirty="0" smtClean="0"/>
            <a:t>Pedagoginen uudistus</a:t>
          </a:r>
          <a:endParaRPr lang="fi-FI" sz="2200" b="1" kern="1200" dirty="0"/>
        </a:p>
      </dsp:txBody>
      <dsp:txXfrm>
        <a:off x="57190" y="58666"/>
        <a:ext cx="2794743" cy="1057156"/>
      </dsp:txXfrm>
    </dsp:sp>
    <dsp:sp modelId="{73F3EE04-E651-409C-A9CD-FF37FDD08537}">
      <dsp:nvSpPr>
        <dsp:cNvPr id="0" name=""/>
        <dsp:cNvSpPr/>
      </dsp:nvSpPr>
      <dsp:spPr>
        <a:xfrm>
          <a:off x="2909123" y="1290166"/>
          <a:ext cx="4363684" cy="1171536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500" kern="1200" dirty="0" smtClean="0"/>
            <a:t>Laaja-alainen osaaminen, toimintakulttuurin linjaukset, vuosiluokkakokonaisuudet ja oppiaineiden yhteistyö </a:t>
          </a:r>
          <a:endParaRPr lang="fi-FI" sz="1500" kern="1200" dirty="0"/>
        </a:p>
      </dsp:txBody>
      <dsp:txXfrm>
        <a:off x="2909123" y="1436608"/>
        <a:ext cx="3924358" cy="878652"/>
      </dsp:txXfrm>
    </dsp:sp>
    <dsp:sp modelId="{1B8505AB-15F9-4C3C-8E82-3BB96B24D6C1}">
      <dsp:nvSpPr>
        <dsp:cNvPr id="0" name=""/>
        <dsp:cNvSpPr/>
      </dsp:nvSpPr>
      <dsp:spPr>
        <a:xfrm>
          <a:off x="0" y="1290166"/>
          <a:ext cx="2909123" cy="1171536"/>
        </a:xfrm>
        <a:prstGeom prst="roundRect">
          <a:avLst/>
        </a:prstGeom>
        <a:solidFill>
          <a:schemeClr val="accent6">
            <a:shade val="80000"/>
            <a:hueOff val="123439"/>
            <a:satOff val="-8179"/>
            <a:lumOff val="103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200" b="1" kern="1200" dirty="0" smtClean="0"/>
            <a:t>Perusopetuksen eheyden vahvistaminen</a:t>
          </a:r>
          <a:endParaRPr lang="fi-FI" sz="2200" b="1" kern="1200" dirty="0"/>
        </a:p>
      </dsp:txBody>
      <dsp:txXfrm>
        <a:off x="57190" y="1347356"/>
        <a:ext cx="2794743" cy="1057156"/>
      </dsp:txXfrm>
    </dsp:sp>
    <dsp:sp modelId="{00216E46-C8D5-412A-A175-98BBC6C17BE4}">
      <dsp:nvSpPr>
        <dsp:cNvPr id="0" name=""/>
        <dsp:cNvSpPr/>
      </dsp:nvSpPr>
      <dsp:spPr>
        <a:xfrm>
          <a:off x="2909123" y="2578856"/>
          <a:ext cx="4363684" cy="1171536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500" kern="1200" dirty="0" smtClean="0"/>
            <a:t>Paikalliseen </a:t>
          </a:r>
          <a:r>
            <a:rPr lang="fi-FI" sz="1500" kern="1200" dirty="0" err="1" smtClean="0"/>
            <a:t>ops-työhön</a:t>
          </a:r>
          <a:r>
            <a:rPr lang="fi-FI" sz="1500" kern="1200" dirty="0" smtClean="0"/>
            <a:t> tilaa oman toiminnan pohdinnalle ja pedagogiselle keskustelulle</a:t>
          </a:r>
          <a:endParaRPr lang="fi-FI" sz="1500" kern="1200" dirty="0"/>
        </a:p>
      </dsp:txBody>
      <dsp:txXfrm>
        <a:off x="2909123" y="2725298"/>
        <a:ext cx="3924358" cy="878652"/>
      </dsp:txXfrm>
    </dsp:sp>
    <dsp:sp modelId="{D92ECE4A-7D19-4654-B88F-B5CCF5904DFD}">
      <dsp:nvSpPr>
        <dsp:cNvPr id="0" name=""/>
        <dsp:cNvSpPr/>
      </dsp:nvSpPr>
      <dsp:spPr>
        <a:xfrm>
          <a:off x="0" y="2578856"/>
          <a:ext cx="2909123" cy="1171536"/>
        </a:xfrm>
        <a:prstGeom prst="roundRect">
          <a:avLst/>
        </a:prstGeom>
        <a:solidFill>
          <a:schemeClr val="accent6">
            <a:shade val="80000"/>
            <a:hueOff val="246879"/>
            <a:satOff val="-16358"/>
            <a:lumOff val="205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200" b="1" kern="1200" dirty="0" smtClean="0"/>
            <a:t>Toimintakulttuurin muutos</a:t>
          </a:r>
          <a:endParaRPr lang="fi-FI" sz="2200" b="1" kern="1200" dirty="0"/>
        </a:p>
      </dsp:txBody>
      <dsp:txXfrm>
        <a:off x="57190" y="2636046"/>
        <a:ext cx="2794743" cy="1057156"/>
      </dsp:txXfrm>
    </dsp:sp>
    <dsp:sp modelId="{C18F9864-32ED-4ECD-ACAF-38FC66B87744}">
      <dsp:nvSpPr>
        <dsp:cNvPr id="0" name=""/>
        <dsp:cNvSpPr/>
      </dsp:nvSpPr>
      <dsp:spPr>
        <a:xfrm>
          <a:off x="2909123" y="3867546"/>
          <a:ext cx="4363684" cy="1171536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500" kern="1200" dirty="0" smtClean="0"/>
            <a:t> Tavoitteena perusteiden tuottaminen verkkopalveluna sekä kansallisella että paikallisella tasolla (</a:t>
          </a:r>
          <a:r>
            <a:rPr lang="fi-FI" sz="1500" kern="1200" dirty="0" err="1" smtClean="0"/>
            <a:t>ePerusteet</a:t>
          </a:r>
          <a:r>
            <a:rPr lang="fi-FI" sz="1500" kern="1200" dirty="0" smtClean="0"/>
            <a:t>)</a:t>
          </a:r>
          <a:endParaRPr lang="fi-FI" sz="1500" kern="1200" dirty="0"/>
        </a:p>
      </dsp:txBody>
      <dsp:txXfrm>
        <a:off x="2909123" y="4013988"/>
        <a:ext cx="3924358" cy="878652"/>
      </dsp:txXfrm>
    </dsp:sp>
    <dsp:sp modelId="{4ED9648A-38FF-404E-9ED6-202734249499}">
      <dsp:nvSpPr>
        <dsp:cNvPr id="0" name=""/>
        <dsp:cNvSpPr/>
      </dsp:nvSpPr>
      <dsp:spPr>
        <a:xfrm>
          <a:off x="0" y="3867546"/>
          <a:ext cx="2909123" cy="1171536"/>
        </a:xfrm>
        <a:prstGeom prst="roundRect">
          <a:avLst/>
        </a:prstGeom>
        <a:solidFill>
          <a:schemeClr val="accent6">
            <a:shade val="80000"/>
            <a:hueOff val="370318"/>
            <a:satOff val="-24537"/>
            <a:lumOff val="308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200" b="1" kern="1200" dirty="0" err="1" smtClean="0"/>
            <a:t>Ops</a:t>
          </a:r>
          <a:r>
            <a:rPr lang="fi-FI" sz="2200" b="1" kern="1200" dirty="0" smtClean="0"/>
            <a:t> työvälineenä</a:t>
          </a:r>
          <a:endParaRPr lang="fi-FI" sz="2200" b="1" kern="1200" dirty="0"/>
        </a:p>
      </dsp:txBody>
      <dsp:txXfrm>
        <a:off x="57190" y="3924736"/>
        <a:ext cx="2794743" cy="10571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7085AE-BB06-482E-AE3E-85BAF5393D84}">
      <dsp:nvSpPr>
        <dsp:cNvPr id="0" name=""/>
        <dsp:cNvSpPr/>
      </dsp:nvSpPr>
      <dsp:spPr>
        <a:xfrm>
          <a:off x="2704390" y="41003"/>
          <a:ext cx="4899424" cy="4899424"/>
        </a:xfrm>
        <a:prstGeom prst="pie">
          <a:avLst>
            <a:gd name="adj1" fmla="val 16200000"/>
            <a:gd name="adj2" fmla="val 19285716"/>
          </a:avLst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latin typeface="Calibri" panose="020F0502020204030204" pitchFamily="34" charset="0"/>
            </a:rPr>
            <a:t>Kulttuurinen osaaminen, vuorovaikutus ja ilmaisu</a:t>
          </a:r>
          <a:endParaRPr lang="fi-FI" sz="1400" b="1" kern="1200" dirty="0">
            <a:latin typeface="Calibri" panose="020F0502020204030204" pitchFamily="34" charset="0"/>
          </a:endParaRPr>
        </a:p>
      </dsp:txBody>
      <dsp:txXfrm>
        <a:off x="5278338" y="495950"/>
        <a:ext cx="1166529" cy="933223"/>
      </dsp:txXfrm>
    </dsp:sp>
    <dsp:sp modelId="{EC715C04-4DA3-43B3-8705-BAB5026575F5}">
      <dsp:nvSpPr>
        <dsp:cNvPr id="0" name=""/>
        <dsp:cNvSpPr/>
      </dsp:nvSpPr>
      <dsp:spPr>
        <a:xfrm>
          <a:off x="2767383" y="119744"/>
          <a:ext cx="4899424" cy="4899424"/>
        </a:xfrm>
        <a:prstGeom prst="pie">
          <a:avLst>
            <a:gd name="adj1" fmla="val 19285716"/>
            <a:gd name="adj2" fmla="val 771428"/>
          </a:avLst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latin typeface="Calibri" panose="020F0502020204030204" pitchFamily="34" charset="0"/>
            </a:rPr>
            <a:t>Itsestä huolehtiminen ja arjen taidot</a:t>
          </a:r>
          <a:endParaRPr lang="fi-FI" sz="1400" b="1" kern="1200" dirty="0">
            <a:latin typeface="Calibri" panose="020F0502020204030204" pitchFamily="34" charset="0"/>
          </a:endParaRPr>
        </a:p>
      </dsp:txBody>
      <dsp:txXfrm>
        <a:off x="6094909" y="1895785"/>
        <a:ext cx="1341509" cy="816570"/>
      </dsp:txXfrm>
    </dsp:sp>
    <dsp:sp modelId="{C2FEAED0-689B-4D69-8E03-34829BFBC8DB}">
      <dsp:nvSpPr>
        <dsp:cNvPr id="0" name=""/>
        <dsp:cNvSpPr/>
      </dsp:nvSpPr>
      <dsp:spPr>
        <a:xfrm>
          <a:off x="2699610" y="221348"/>
          <a:ext cx="4899424" cy="4899424"/>
        </a:xfrm>
        <a:prstGeom prst="pie">
          <a:avLst>
            <a:gd name="adj1" fmla="val 771428"/>
            <a:gd name="adj2" fmla="val 3857143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latin typeface="Calibri" panose="020F0502020204030204" pitchFamily="34" charset="0"/>
            </a:rPr>
            <a:t>Monilukutaito</a:t>
          </a:r>
          <a:endParaRPr lang="fi-FI" sz="1400" b="1" kern="1200" dirty="0">
            <a:latin typeface="Calibri" panose="020F0502020204030204" pitchFamily="34" charset="0"/>
          </a:endParaRPr>
        </a:p>
      </dsp:txBody>
      <dsp:txXfrm>
        <a:off x="5845740" y="3123091"/>
        <a:ext cx="1166529" cy="904060"/>
      </dsp:txXfrm>
    </dsp:sp>
    <dsp:sp modelId="{22FAD8F9-366A-44AB-8D63-588573487B0A}">
      <dsp:nvSpPr>
        <dsp:cNvPr id="0" name=""/>
        <dsp:cNvSpPr/>
      </dsp:nvSpPr>
      <dsp:spPr>
        <a:xfrm>
          <a:off x="2563595" y="332656"/>
          <a:ext cx="4899424" cy="4899424"/>
        </a:xfrm>
        <a:prstGeom prst="pie">
          <a:avLst>
            <a:gd name="adj1" fmla="val 3857226"/>
            <a:gd name="adj2" fmla="val 6942858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smtClean="0">
              <a:latin typeface="Calibri" panose="020F0502020204030204" pitchFamily="34" charset="0"/>
            </a:rPr>
            <a:t>Tieto- ja viestintä-teknologinen osaaminen</a:t>
          </a:r>
          <a:endParaRPr lang="fi-FI" sz="1400" b="1" kern="1200" dirty="0">
            <a:latin typeface="Calibri" panose="020F0502020204030204" pitchFamily="34" charset="0"/>
          </a:endParaRPr>
        </a:p>
      </dsp:txBody>
      <dsp:txXfrm>
        <a:off x="4444624" y="4182204"/>
        <a:ext cx="1137366" cy="816570"/>
      </dsp:txXfrm>
    </dsp:sp>
    <dsp:sp modelId="{BF63BD99-F964-4D8F-A779-21069C576BAF}">
      <dsp:nvSpPr>
        <dsp:cNvPr id="0" name=""/>
        <dsp:cNvSpPr/>
      </dsp:nvSpPr>
      <dsp:spPr>
        <a:xfrm>
          <a:off x="2475055" y="280534"/>
          <a:ext cx="4899424" cy="4899424"/>
        </a:xfrm>
        <a:prstGeom prst="pie">
          <a:avLst>
            <a:gd name="adj1" fmla="val 6942858"/>
            <a:gd name="adj2" fmla="val 10028574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latin typeface="Calibri" panose="020F0502020204030204" pitchFamily="34" charset="0"/>
            </a:rPr>
            <a:t>Työelämässä tarvittava osaaminen ja yrittäjyys</a:t>
          </a:r>
          <a:endParaRPr lang="fi-FI" sz="1400" b="1" kern="1200" dirty="0">
            <a:latin typeface="Calibri" panose="020F0502020204030204" pitchFamily="34" charset="0"/>
          </a:endParaRPr>
        </a:p>
      </dsp:txBody>
      <dsp:txXfrm>
        <a:off x="3061820" y="3182276"/>
        <a:ext cx="1166529" cy="904060"/>
      </dsp:txXfrm>
    </dsp:sp>
    <dsp:sp modelId="{EADADA33-0500-4293-BE48-DE702BD08BBA}">
      <dsp:nvSpPr>
        <dsp:cNvPr id="0" name=""/>
        <dsp:cNvSpPr/>
      </dsp:nvSpPr>
      <dsp:spPr>
        <a:xfrm>
          <a:off x="2452308" y="181379"/>
          <a:ext cx="4899424" cy="4899424"/>
        </a:xfrm>
        <a:prstGeom prst="pie">
          <a:avLst>
            <a:gd name="adj1" fmla="val 10028574"/>
            <a:gd name="adj2" fmla="val 13114284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latin typeface="Calibri" panose="020F0502020204030204" pitchFamily="34" charset="0"/>
            </a:rPr>
            <a:t>Osallistuminen ja vaikuttaminen</a:t>
          </a:r>
          <a:endParaRPr lang="fi-FI" sz="1400" b="1" kern="1200" dirty="0">
            <a:latin typeface="Calibri" panose="020F0502020204030204" pitchFamily="34" charset="0"/>
          </a:endParaRPr>
        </a:p>
      </dsp:txBody>
      <dsp:txXfrm>
        <a:off x="2682698" y="1957420"/>
        <a:ext cx="1341509" cy="816570"/>
      </dsp:txXfrm>
    </dsp:sp>
    <dsp:sp modelId="{C1E3E388-4434-41F1-9299-EE188CD91D6D}">
      <dsp:nvSpPr>
        <dsp:cNvPr id="0" name=""/>
        <dsp:cNvSpPr/>
      </dsp:nvSpPr>
      <dsp:spPr>
        <a:xfrm>
          <a:off x="2563609" y="126008"/>
          <a:ext cx="4899424" cy="4899424"/>
        </a:xfrm>
        <a:prstGeom prst="pie">
          <a:avLst>
            <a:gd name="adj1" fmla="val 13114284"/>
            <a:gd name="adj2" fmla="val 1620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latin typeface="Calibri" panose="020F0502020204030204" pitchFamily="34" charset="0"/>
            </a:rPr>
            <a:t>Ajattelu ja oppimaan oppiminen</a:t>
          </a:r>
          <a:endParaRPr lang="fi-FI" sz="1400" b="1" kern="1200" dirty="0">
            <a:latin typeface="Calibri" panose="020F0502020204030204" pitchFamily="34" charset="0"/>
          </a:endParaRPr>
        </a:p>
      </dsp:txBody>
      <dsp:txXfrm>
        <a:off x="3722556" y="580955"/>
        <a:ext cx="1166529" cy="933223"/>
      </dsp:txXfrm>
    </dsp:sp>
    <dsp:sp modelId="{FBCE3CF9-DCBD-47AD-B3AA-71A6220E6A63}">
      <dsp:nvSpPr>
        <dsp:cNvPr id="0" name=""/>
        <dsp:cNvSpPr/>
      </dsp:nvSpPr>
      <dsp:spPr>
        <a:xfrm>
          <a:off x="2400848" y="-262294"/>
          <a:ext cx="5506019" cy="5506019"/>
        </a:xfrm>
        <a:prstGeom prst="circularArrow">
          <a:avLst>
            <a:gd name="adj1" fmla="val 5085"/>
            <a:gd name="adj2" fmla="val 327528"/>
            <a:gd name="adj3" fmla="val 18957827"/>
            <a:gd name="adj4" fmla="val 16200343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094D39-7790-4797-8289-229B06952796}">
      <dsp:nvSpPr>
        <dsp:cNvPr id="0" name=""/>
        <dsp:cNvSpPr/>
      </dsp:nvSpPr>
      <dsp:spPr>
        <a:xfrm>
          <a:off x="2464237" y="-183204"/>
          <a:ext cx="5506019" cy="5506019"/>
        </a:xfrm>
        <a:prstGeom prst="circularArrow">
          <a:avLst>
            <a:gd name="adj1" fmla="val 5085"/>
            <a:gd name="adj2" fmla="val 327528"/>
            <a:gd name="adj3" fmla="val 443744"/>
            <a:gd name="adj4" fmla="val 19285776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C4BC31-1E2E-4078-8B98-E882145354FB}">
      <dsp:nvSpPr>
        <dsp:cNvPr id="0" name=""/>
        <dsp:cNvSpPr/>
      </dsp:nvSpPr>
      <dsp:spPr>
        <a:xfrm>
          <a:off x="2396384" y="-81830"/>
          <a:ext cx="5506019" cy="5506019"/>
        </a:xfrm>
        <a:prstGeom prst="circularArrow">
          <a:avLst>
            <a:gd name="adj1" fmla="val 5085"/>
            <a:gd name="adj2" fmla="val 327528"/>
            <a:gd name="adj3" fmla="val 3529100"/>
            <a:gd name="adj4" fmla="val 770764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C6B7D2-7A19-4359-ADD7-4FF36AC4D1ED}">
      <dsp:nvSpPr>
        <dsp:cNvPr id="0" name=""/>
        <dsp:cNvSpPr/>
      </dsp:nvSpPr>
      <dsp:spPr>
        <a:xfrm>
          <a:off x="2260297" y="29231"/>
          <a:ext cx="5506019" cy="5506019"/>
        </a:xfrm>
        <a:prstGeom prst="circularArrow">
          <a:avLst>
            <a:gd name="adj1" fmla="val 5085"/>
            <a:gd name="adj2" fmla="val 327528"/>
            <a:gd name="adj3" fmla="val 6615046"/>
            <a:gd name="adj4" fmla="val 3857426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47B661-3F90-4989-845D-E95E20C94D8E}">
      <dsp:nvSpPr>
        <dsp:cNvPr id="0" name=""/>
        <dsp:cNvSpPr/>
      </dsp:nvSpPr>
      <dsp:spPr>
        <a:xfrm>
          <a:off x="2171686" y="-22645"/>
          <a:ext cx="5506019" cy="5506019"/>
        </a:xfrm>
        <a:prstGeom prst="circularArrow">
          <a:avLst>
            <a:gd name="adj1" fmla="val 5085"/>
            <a:gd name="adj2" fmla="val 327528"/>
            <a:gd name="adj3" fmla="val 9701707"/>
            <a:gd name="adj4" fmla="val 6943371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2D6137-29C6-4F4B-AF5C-5F2DF245E890}">
      <dsp:nvSpPr>
        <dsp:cNvPr id="0" name=""/>
        <dsp:cNvSpPr/>
      </dsp:nvSpPr>
      <dsp:spPr>
        <a:xfrm>
          <a:off x="2148858" y="-121570"/>
          <a:ext cx="5506019" cy="5506019"/>
        </a:xfrm>
        <a:prstGeom prst="circularArrow">
          <a:avLst>
            <a:gd name="adj1" fmla="val 5085"/>
            <a:gd name="adj2" fmla="val 327528"/>
            <a:gd name="adj3" fmla="val 12786695"/>
            <a:gd name="adj4" fmla="val 10028727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EB07BF-20BF-4F7A-84C3-E6F52DF54FB2}">
      <dsp:nvSpPr>
        <dsp:cNvPr id="0" name=""/>
        <dsp:cNvSpPr/>
      </dsp:nvSpPr>
      <dsp:spPr>
        <a:xfrm>
          <a:off x="2253563" y="-287382"/>
          <a:ext cx="5506019" cy="5519509"/>
        </a:xfrm>
        <a:prstGeom prst="circularArrow">
          <a:avLst>
            <a:gd name="adj1" fmla="val 5085"/>
            <a:gd name="adj2" fmla="val 327528"/>
            <a:gd name="adj3" fmla="val 15872129"/>
            <a:gd name="adj4" fmla="val 13114645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3AA843-747A-49DB-A543-E425B00395BE}">
      <dsp:nvSpPr>
        <dsp:cNvPr id="0" name=""/>
        <dsp:cNvSpPr/>
      </dsp:nvSpPr>
      <dsp:spPr>
        <a:xfrm>
          <a:off x="852" y="0"/>
          <a:ext cx="2216847" cy="3528392"/>
        </a:xfrm>
        <a:prstGeom prst="roundRect">
          <a:avLst>
            <a:gd name="adj" fmla="val 1000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Vuosiluokat 1-2</a:t>
          </a:r>
          <a:endParaRPr lang="fi-FI" sz="2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852" y="0"/>
        <a:ext cx="2216847" cy="1058517"/>
      </dsp:txXfrm>
    </dsp:sp>
    <dsp:sp modelId="{CFB2759E-C8CA-4EA6-B5BC-1FDE57B2D416}">
      <dsp:nvSpPr>
        <dsp:cNvPr id="0" name=""/>
        <dsp:cNvSpPr/>
      </dsp:nvSpPr>
      <dsp:spPr>
        <a:xfrm>
          <a:off x="222537" y="1058789"/>
          <a:ext cx="1773478" cy="561449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Laaja-alaisen osaamisen tavoitteet vuosiluokilla 1-2 </a:t>
          </a:r>
          <a:endParaRPr lang="fi-FI" sz="12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38981" y="1075233"/>
        <a:ext cx="1740590" cy="528561"/>
      </dsp:txXfrm>
    </dsp:sp>
    <dsp:sp modelId="{9095AAB1-8564-475F-B2F1-CA378AC2AEFD}">
      <dsp:nvSpPr>
        <dsp:cNvPr id="0" name=""/>
        <dsp:cNvSpPr/>
      </dsp:nvSpPr>
      <dsp:spPr>
        <a:xfrm>
          <a:off x="222537" y="1851100"/>
          <a:ext cx="1773478" cy="1500600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Oppiaineiden tavoitteet ja keskeiset sisällöt vuosiluokilla 1-2</a:t>
          </a:r>
          <a:endParaRPr lang="fi-FI" sz="12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66488" y="1895051"/>
        <a:ext cx="1685576" cy="1412698"/>
      </dsp:txXfrm>
    </dsp:sp>
    <dsp:sp modelId="{A21B2659-1D42-4EBD-9C3E-E3BD7171DD2B}">
      <dsp:nvSpPr>
        <dsp:cNvPr id="0" name=""/>
        <dsp:cNvSpPr/>
      </dsp:nvSpPr>
      <dsp:spPr>
        <a:xfrm>
          <a:off x="2383964" y="0"/>
          <a:ext cx="2216847" cy="3528392"/>
        </a:xfrm>
        <a:prstGeom prst="roundRect">
          <a:avLst>
            <a:gd name="adj" fmla="val 1000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Vuosiluokat 3-6</a:t>
          </a:r>
          <a:endParaRPr lang="fi-FI" sz="2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2383964" y="0"/>
        <a:ext cx="2216847" cy="1058517"/>
      </dsp:txXfrm>
    </dsp:sp>
    <dsp:sp modelId="{BCC13065-7445-4574-9595-9C8C50E91D2C}">
      <dsp:nvSpPr>
        <dsp:cNvPr id="0" name=""/>
        <dsp:cNvSpPr/>
      </dsp:nvSpPr>
      <dsp:spPr>
        <a:xfrm>
          <a:off x="2605648" y="1058669"/>
          <a:ext cx="1773478" cy="561689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Laaja-alaisen osaamisen tavoitteet vuosiluokilla 3-6</a:t>
          </a:r>
          <a:endParaRPr lang="fi-FI" sz="12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622099" y="1075120"/>
        <a:ext cx="1740576" cy="528787"/>
      </dsp:txXfrm>
    </dsp:sp>
    <dsp:sp modelId="{68B4E1D3-562C-41DE-B7BE-AA4E9AA03E70}">
      <dsp:nvSpPr>
        <dsp:cNvPr id="0" name=""/>
        <dsp:cNvSpPr/>
      </dsp:nvSpPr>
      <dsp:spPr>
        <a:xfrm>
          <a:off x="2605648" y="1851220"/>
          <a:ext cx="1773478" cy="1500600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Oppiaineiden tavoitteet ja keskeiset sisällöt vuosiluokilla 3-6 </a:t>
          </a:r>
          <a:endParaRPr lang="fi-FI" sz="12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649599" y="1895171"/>
        <a:ext cx="1685576" cy="1412698"/>
      </dsp:txXfrm>
    </dsp:sp>
    <dsp:sp modelId="{9EEF200E-B592-4D8F-81AC-872451E0EB20}">
      <dsp:nvSpPr>
        <dsp:cNvPr id="0" name=""/>
        <dsp:cNvSpPr/>
      </dsp:nvSpPr>
      <dsp:spPr>
        <a:xfrm>
          <a:off x="4767075" y="0"/>
          <a:ext cx="2216847" cy="3528392"/>
        </a:xfrm>
        <a:prstGeom prst="roundRect">
          <a:avLst>
            <a:gd name="adj" fmla="val 1000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Vuosiluokat 7-9</a:t>
          </a:r>
          <a:endParaRPr lang="fi-FI" sz="2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4767075" y="0"/>
        <a:ext cx="2216847" cy="1058517"/>
      </dsp:txXfrm>
    </dsp:sp>
    <dsp:sp modelId="{02BFFD27-14F6-489E-89AF-7E1190B97B8B}">
      <dsp:nvSpPr>
        <dsp:cNvPr id="0" name=""/>
        <dsp:cNvSpPr/>
      </dsp:nvSpPr>
      <dsp:spPr>
        <a:xfrm>
          <a:off x="4988760" y="1058789"/>
          <a:ext cx="1773478" cy="561449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Laaja-alaisen osaamisen tavoitteet vuosiluokilla 7-9</a:t>
          </a:r>
          <a:endParaRPr lang="fi-FI" sz="12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5005204" y="1075233"/>
        <a:ext cx="1740590" cy="528561"/>
      </dsp:txXfrm>
    </dsp:sp>
    <dsp:sp modelId="{1060915B-EE53-471F-AEF7-C0D6F4511301}">
      <dsp:nvSpPr>
        <dsp:cNvPr id="0" name=""/>
        <dsp:cNvSpPr/>
      </dsp:nvSpPr>
      <dsp:spPr>
        <a:xfrm>
          <a:off x="4988760" y="1851100"/>
          <a:ext cx="1773478" cy="1500600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Oppiaineiden tavoitteet ja keskeiset sisällöt vuosiluokilla 7-9 </a:t>
          </a:r>
          <a:endParaRPr lang="fi-FI" sz="12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5032711" y="1895051"/>
        <a:ext cx="1685576" cy="14126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2920" cy="339963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4597" y="1"/>
            <a:ext cx="4302920" cy="339963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r">
              <a:defRPr sz="1200"/>
            </a:lvl1pPr>
          </a:lstStyle>
          <a:p>
            <a:pPr>
              <a:defRPr/>
            </a:pPr>
            <a:fld id="{C5A7466C-8C7B-4881-B9DB-9A153B241045}" type="datetimeFigureOut">
              <a:rPr lang="en-US"/>
              <a:pPr>
                <a:defRPr/>
              </a:pPr>
              <a:t>11/24/2014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8120"/>
            <a:ext cx="4302920" cy="339963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4597" y="6458120"/>
            <a:ext cx="4302920" cy="339963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r">
              <a:defRPr sz="1200"/>
            </a:lvl1pPr>
          </a:lstStyle>
          <a:p>
            <a:pPr>
              <a:defRPr/>
            </a:pPr>
            <a:fld id="{5D48A786-2EBE-4F94-99FD-2DCCD872B2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6986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2920" cy="339963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4597" y="1"/>
            <a:ext cx="4302920" cy="339963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r">
              <a:defRPr sz="1200"/>
            </a:lvl1pPr>
          </a:lstStyle>
          <a:p>
            <a:pPr>
              <a:defRPr/>
            </a:pPr>
            <a:fld id="{7563AD5D-BA3D-4628-96C0-04A3FD78D328}" type="datetimeFigureOut">
              <a:rPr lang="en-US"/>
              <a:pPr>
                <a:defRPr/>
              </a:pPr>
              <a:t>11/24/2014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5488" y="509588"/>
            <a:ext cx="33988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3" tIns="45651" rIns="91303" bIns="45651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982" y="3229651"/>
            <a:ext cx="7943850" cy="3059669"/>
          </a:xfrm>
          <a:prstGeom prst="rect">
            <a:avLst/>
          </a:prstGeom>
        </p:spPr>
        <p:txBody>
          <a:bodyPr vert="horz" lIns="91303" tIns="45651" rIns="91303" bIns="4565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8120"/>
            <a:ext cx="4302920" cy="339963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4597" y="6458120"/>
            <a:ext cx="4302920" cy="339963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r">
              <a:defRPr sz="1200"/>
            </a:lvl1pPr>
          </a:lstStyle>
          <a:p>
            <a:pPr>
              <a:defRPr/>
            </a:pPr>
            <a:fld id="{3A5BD161-A37C-4E69-BE7A-2BF9A6834B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788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i-FI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1836" indent="-285321">
              <a:defRPr sz="2400">
                <a:solidFill>
                  <a:schemeClr val="tx1"/>
                </a:solidFill>
                <a:latin typeface="Times"/>
              </a:defRPr>
            </a:lvl2pPr>
            <a:lvl3pPr marL="1141286" indent="-228257">
              <a:defRPr sz="2400">
                <a:solidFill>
                  <a:schemeClr val="tx1"/>
                </a:solidFill>
                <a:latin typeface="Times"/>
              </a:defRPr>
            </a:lvl3pPr>
            <a:lvl4pPr marL="1597800" indent="-228257">
              <a:defRPr sz="2400">
                <a:solidFill>
                  <a:schemeClr val="tx1"/>
                </a:solidFill>
                <a:latin typeface="Times"/>
              </a:defRPr>
            </a:lvl4pPr>
            <a:lvl5pPr marL="2054314" indent="-228257">
              <a:defRPr sz="2400">
                <a:solidFill>
                  <a:schemeClr val="tx1"/>
                </a:solidFill>
                <a:latin typeface="Times"/>
              </a:defRPr>
            </a:lvl5pPr>
            <a:lvl6pPr marL="2510828" indent="-2282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67342" indent="-2282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3857" indent="-2282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0371" indent="-2282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A11DD844-7BF7-4ABE-800F-42579776CD1E}" type="slidenum">
              <a:rPr lang="en-US" sz="1200"/>
              <a:pPr/>
              <a:t>1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Vaaka_etusivu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9"/>
          <p:cNvSpPr txBox="1"/>
          <p:nvPr userDrawn="1"/>
        </p:nvSpPr>
        <p:spPr>
          <a:xfrm>
            <a:off x="214313" y="6581775"/>
            <a:ext cx="4286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i-FI" sz="1200" dirty="0">
                <a:solidFill>
                  <a:schemeClr val="bg1"/>
                </a:solidFill>
                <a:latin typeface="+mn-lt"/>
              </a:rPr>
              <a:t>Osaamisen ja sivistyksen parhaaksi</a:t>
            </a:r>
            <a:endParaRPr lang="en-US" sz="1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EE958-4CB8-4225-A524-5CE59274F5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726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2" y="917580"/>
            <a:ext cx="8001056" cy="72547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800" y="1860544"/>
            <a:ext cx="4000528" cy="639762"/>
          </a:xfrm>
        </p:spPr>
        <p:txBody>
          <a:bodyPr anchor="b"/>
          <a:lstStyle>
            <a:lvl1pPr marL="0" indent="0">
              <a:buNone/>
              <a:defRPr sz="2200" b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0800" y="2500309"/>
            <a:ext cx="4000528" cy="36258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7752" y="1860544"/>
            <a:ext cx="3929090" cy="639762"/>
          </a:xfrm>
        </p:spPr>
        <p:txBody>
          <a:bodyPr anchor="b"/>
          <a:lstStyle>
            <a:lvl1pPr marL="0" indent="0">
              <a:buNone/>
              <a:defRPr sz="2000" b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57754" y="2500309"/>
            <a:ext cx="3929089" cy="36258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C4742-213A-4D2C-8D99-BA22364F1D2C}" type="datetime1">
              <a:rPr lang="fi-FI" smtClean="0">
                <a:solidFill>
                  <a:srgbClr val="000000"/>
                </a:solidFill>
              </a:rPr>
              <a:pPr>
                <a:defRPr/>
              </a:pPr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A9782-653F-4FD7-ADF1-9C90D9CEEF1D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740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0" y="823914"/>
            <a:ext cx="7672414" cy="89057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AEE095-261F-4D00-9DD5-30ED3C06C206}" type="datetime1">
              <a:rPr lang="fi-FI" smtClean="0">
                <a:solidFill>
                  <a:srgbClr val="000000"/>
                </a:solidFill>
              </a:rPr>
              <a:pPr>
                <a:defRPr/>
              </a:pPr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6E5EA-7D9B-4BDF-867A-6E32968688A0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23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23AD0-F0D6-4379-96F2-BF06754C2698}" type="datetime1">
              <a:rPr lang="fi-FI" smtClean="0">
                <a:solidFill>
                  <a:srgbClr val="000000"/>
                </a:solidFill>
              </a:rPr>
              <a:pPr>
                <a:defRPr/>
              </a:pPr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FC752-8D4F-4F8A-8383-F746C2095513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6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0" y="273050"/>
            <a:ext cx="2679727" cy="1441438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0800" y="1785930"/>
            <a:ext cx="2679727" cy="434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A334D-421F-455E-917E-54CCE24AF550}" type="datetime1">
              <a:rPr lang="fi-FI" smtClean="0">
                <a:solidFill>
                  <a:srgbClr val="000000"/>
                </a:solidFill>
              </a:rPr>
              <a:pPr>
                <a:defRPr/>
              </a:pPr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D77D1-39D0-4755-A112-3865C878238C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274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71549"/>
            <a:ext cx="5486400" cy="365602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7DFB9-299E-4FD6-B5FE-4C5882059978}" type="datetime1">
              <a:rPr lang="fi-FI" smtClean="0">
                <a:solidFill>
                  <a:srgbClr val="000000"/>
                </a:solidFill>
              </a:rPr>
              <a:pPr>
                <a:defRPr/>
              </a:pPr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CCDC89-752C-4384-A0AC-6E1FFF4E2E0D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876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676" y="609600"/>
            <a:ext cx="7672414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8676" y="1981200"/>
            <a:ext cx="7672414" cy="4114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1E512-9F63-4853-A57D-D0044303D29A}" type="datetime1">
              <a:rPr lang="fi-FI" smtClean="0">
                <a:solidFill>
                  <a:srgbClr val="000000"/>
                </a:solidFill>
              </a:rPr>
              <a:pPr>
                <a:defRPr/>
              </a:pPr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E94DA-367A-4955-92E1-66B46E5B1015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226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85794"/>
            <a:ext cx="1943100" cy="5310206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9BA6ED0-D4B4-4FB9-A259-7090CF9B4996}" type="datetime1">
              <a:rPr lang="fi-FI">
                <a:solidFill>
                  <a:srgbClr val="000000"/>
                </a:solidFill>
              </a:rPr>
              <a:pPr>
                <a:defRPr/>
              </a:pPr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0311424-46A2-4FA1-B696-F3957DD55AEC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8421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Vaaka_etusivu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9"/>
          <p:cNvSpPr txBox="1"/>
          <p:nvPr/>
        </p:nvSpPr>
        <p:spPr>
          <a:xfrm>
            <a:off x="214313" y="6581775"/>
            <a:ext cx="4286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dirty="0">
                <a:solidFill>
                  <a:srgbClr val="FFFFFF"/>
                </a:solidFill>
                <a:latin typeface="Arial"/>
              </a:rPr>
              <a:t>Osaamisen ja sivistyksen parhaaksi</a:t>
            </a:r>
            <a:endParaRPr lang="en-US" sz="12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BF0CDBD3-D98D-40E6-A978-4A6E8B59FE7D}" type="datetimeFigureOut">
              <a:rPr lang="fi-FI" smtClean="0">
                <a:solidFill>
                  <a:srgbClr val="000000"/>
                </a:solidFill>
              </a:rPr>
              <a:pPr/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4C43118D-85AB-45D2-8479-E3E9A7E28A29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0542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81200"/>
            <a:ext cx="7858180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0CDBD3-D98D-40E6-A978-4A6E8B59FE7D}" type="datetimeFigureOut">
              <a:rPr lang="fi-FI" smtClean="0">
                <a:solidFill>
                  <a:srgbClr val="000000"/>
                </a:solidFill>
              </a:rPr>
              <a:pPr/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43118D-85AB-45D2-8479-E3E9A7E28A29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3895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DBD3-D98D-40E6-A978-4A6E8B59FE7D}" type="datetimeFigureOut">
              <a:rPr lang="fi-FI" smtClean="0">
                <a:solidFill>
                  <a:srgbClr val="000000"/>
                </a:solidFill>
              </a:rPr>
              <a:pPr/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3118D-85AB-45D2-8479-E3E9A7E28A29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774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843838" cy="1071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81200"/>
            <a:ext cx="7858180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5C78A-CBAA-46C6-8961-55486FECD1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2422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0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800" y="1981200"/>
            <a:ext cx="7858180" cy="4114800"/>
          </a:xfrm>
        </p:spPr>
        <p:txBody>
          <a:bodyPr/>
          <a:lstStyle>
            <a:lvl2pPr marL="630000">
              <a:defRPr/>
            </a:lvl2pPr>
            <a:lvl3pPr marL="1152000">
              <a:lnSpc>
                <a:spcPct val="100000"/>
              </a:lnSpc>
              <a:spcBef>
                <a:spcPts val="200"/>
              </a:spcBef>
              <a:defRPr/>
            </a:lvl3pPr>
            <a:lvl4pPr marL="1584000">
              <a:spcBef>
                <a:spcPts val="100"/>
              </a:spcBef>
              <a:defRPr/>
            </a:lvl4pPr>
            <a:lvl5pPr marL="2016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2EF79-2AAA-498F-887A-47DCC774E19E}" type="datetime1">
              <a:rPr lang="fi-FI" smtClean="0">
                <a:solidFill>
                  <a:srgbClr val="000000"/>
                </a:solidFill>
              </a:rPr>
              <a:pPr>
                <a:defRPr/>
              </a:pPr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62157-7881-46E6-9116-3E763B774D4F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3595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Vaaka_etusivu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9"/>
          <p:cNvSpPr txBox="1"/>
          <p:nvPr userDrawn="1"/>
        </p:nvSpPr>
        <p:spPr>
          <a:xfrm>
            <a:off x="214313" y="6581775"/>
            <a:ext cx="4286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dirty="0">
                <a:solidFill>
                  <a:srgbClr val="FFFFFF"/>
                </a:solidFill>
                <a:latin typeface="Arial"/>
              </a:rPr>
              <a:t>Osaamisen ja sivistyksen parhaaksi</a:t>
            </a:r>
            <a:endParaRPr lang="en-US" sz="12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EE958-4CB8-4225-A524-5CE59274F58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1043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81200"/>
            <a:ext cx="7858180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0CDBD3-D98D-40E6-A978-4A6E8B59FE7D}" type="datetimeFigureOut">
              <a:rPr lang="fi-FI" smtClean="0">
                <a:solidFill>
                  <a:srgbClr val="000000"/>
                </a:solidFill>
              </a:rPr>
              <a:pPr/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43118D-85AB-45D2-8479-E3E9A7E28A29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2333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Vaaka_etusivu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9"/>
          <p:cNvSpPr txBox="1"/>
          <p:nvPr/>
        </p:nvSpPr>
        <p:spPr>
          <a:xfrm>
            <a:off x="214313" y="6581775"/>
            <a:ext cx="4286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dirty="0">
                <a:solidFill>
                  <a:srgbClr val="FFFFFF"/>
                </a:solidFill>
                <a:latin typeface="Arial"/>
              </a:rPr>
              <a:t>Osaamisen ja sivistyksen parhaaksi</a:t>
            </a:r>
            <a:endParaRPr lang="en-US" sz="12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3B6AA193-986F-42CC-8A86-77C72694276B}" type="datetime1">
              <a:rPr lang="fi-FI" smtClean="0">
                <a:solidFill>
                  <a:srgbClr val="000000"/>
                </a:solidFill>
              </a:rPr>
              <a:pPr/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>
                <a:solidFill>
                  <a:srgbClr val="000000"/>
                </a:solidFill>
              </a:rPr>
              <a:t>IRMELI HALINEN</a:t>
            </a:r>
            <a:endParaRPr lang="fi-FI">
              <a:solidFill>
                <a:srgbClr val="000000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4C43118D-85AB-45D2-8479-E3E9A7E28A29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1107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81200"/>
            <a:ext cx="7858180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F1A65C-1234-472F-962F-119BCBF7B6FF}" type="datetime1">
              <a:rPr lang="fi-FI" smtClean="0">
                <a:solidFill>
                  <a:srgbClr val="000000"/>
                </a:solidFill>
              </a:rPr>
              <a:pPr/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i-FI" smtClean="0">
                <a:solidFill>
                  <a:srgbClr val="000000"/>
                </a:solidFill>
              </a:rPr>
              <a:t>IRMELI HALINEN</a:t>
            </a:r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43118D-85AB-45D2-8479-E3E9A7E28A29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40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6989-0638-4D89-94D8-76E354DC7E5A}" type="datetime1">
              <a:rPr lang="fi-FI" smtClean="0">
                <a:solidFill>
                  <a:srgbClr val="000000"/>
                </a:solidFill>
              </a:rPr>
              <a:pPr/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>
                <a:solidFill>
                  <a:srgbClr val="000000"/>
                </a:solidFill>
              </a:rPr>
              <a:t>IRMELI HALINEN</a:t>
            </a: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3118D-85AB-45D2-8479-E3E9A7E28A29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3097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0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800" y="1981200"/>
            <a:ext cx="7858180" cy="4114800"/>
          </a:xfrm>
        </p:spPr>
        <p:txBody>
          <a:bodyPr/>
          <a:lstStyle>
            <a:lvl2pPr marL="630000">
              <a:defRPr/>
            </a:lvl2pPr>
            <a:lvl3pPr marL="1152000">
              <a:lnSpc>
                <a:spcPct val="100000"/>
              </a:lnSpc>
              <a:spcBef>
                <a:spcPts val="200"/>
              </a:spcBef>
              <a:defRPr/>
            </a:lvl3pPr>
            <a:lvl4pPr marL="1584000">
              <a:spcBef>
                <a:spcPts val="100"/>
              </a:spcBef>
              <a:defRPr/>
            </a:lvl4pPr>
            <a:lvl5pPr marL="2016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710AC7-3C37-49B3-8AAB-58525B5C6716}" type="datetime1">
              <a:rPr lang="fi-FI" smtClean="0">
                <a:solidFill>
                  <a:srgbClr val="000000"/>
                </a:solidFill>
              </a:rPr>
              <a:pPr>
                <a:defRPr/>
              </a:pPr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srgbClr val="000000"/>
                </a:solidFill>
              </a:rPr>
              <a:t>IRMELI HALINEN</a:t>
            </a: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62157-7881-46E6-9116-3E763B774D4F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176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0" y="857232"/>
            <a:ext cx="7772400" cy="89536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0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28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E3530-BF86-4BBF-9256-D19E3CD6F3AC}" type="datetime1">
              <a:rPr lang="fi-FI" smtClean="0">
                <a:solidFill>
                  <a:srgbClr val="000000"/>
                </a:solidFill>
              </a:rPr>
              <a:pPr>
                <a:defRPr/>
              </a:pPr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srgbClr val="000000"/>
                </a:solidFill>
              </a:rPr>
              <a:t>IRMELI HALINEN</a:t>
            </a:r>
            <a:endParaRPr lang="fi-F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D079D-D807-4A43-9AE3-00998A8751AA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2916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81200"/>
            <a:ext cx="7858180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91142-7DC1-4AC6-8FB8-DD800F896CA3}" type="datetime1">
              <a:rPr lang="fi-FI" smtClean="0">
                <a:solidFill>
                  <a:srgbClr val="000000"/>
                </a:solidFill>
              </a:rPr>
              <a:pPr>
                <a:defRPr/>
              </a:pPr>
              <a:t>24.11.2014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IRMELI HALINEN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28B60-9051-4C91-9EB7-63BF84ECF7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1992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81200"/>
            <a:ext cx="7858180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F1A65C-1234-472F-962F-119BCBF7B6FF}" type="datetime1">
              <a:rPr lang="fi-FI" smtClean="0">
                <a:solidFill>
                  <a:srgbClr val="000000"/>
                </a:solidFill>
              </a:rPr>
              <a:pPr/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i-FI" smtClean="0">
                <a:solidFill>
                  <a:srgbClr val="000000"/>
                </a:solidFill>
              </a:rPr>
              <a:t>IRMELI HALINEN</a:t>
            </a:r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43118D-85AB-45D2-8479-E3E9A7E28A29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394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0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800" y="1981200"/>
            <a:ext cx="7858180" cy="4114800"/>
          </a:xfrm>
        </p:spPr>
        <p:txBody>
          <a:bodyPr/>
          <a:lstStyle>
            <a:lvl2pPr marL="630000">
              <a:defRPr/>
            </a:lvl2pPr>
            <a:lvl3pPr marL="1152000">
              <a:lnSpc>
                <a:spcPct val="100000"/>
              </a:lnSpc>
              <a:spcBef>
                <a:spcPts val="200"/>
              </a:spcBef>
              <a:defRPr/>
            </a:lvl3pPr>
            <a:lvl4pPr marL="1584000">
              <a:spcBef>
                <a:spcPts val="100"/>
              </a:spcBef>
              <a:defRPr/>
            </a:lvl4pPr>
            <a:lvl5pPr marL="2016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>
              <a:defRPr/>
            </a:pPr>
            <a:fld id="{A392EF79-2AAA-498F-887A-47DCC774E19E}" type="datetime1">
              <a:rPr lang="fi-FI" sz="1200" kern="1200" smtClean="0">
                <a:solidFill>
                  <a:srgbClr val="000000"/>
                </a:solidFill>
                <a:latin typeface="Arial"/>
                <a:ea typeface="+mn-ea"/>
                <a:cs typeface="+mn-cs"/>
              </a:rPr>
              <a:t>24.11.2014</a:t>
            </a:fld>
            <a:endParaRPr lang="fi-FI" sz="12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>
              <a:defRPr/>
            </a:pPr>
            <a:endParaRPr lang="fi-FI" sz="12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>
              <a:defRPr/>
            </a:pPr>
            <a:fld id="{0E462157-7881-46E6-9116-3E763B774D4F}" type="slidenum">
              <a:rPr lang="fi-FI" sz="12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>
                <a:defRPr/>
              </a:pPr>
              <a:t>‹#›</a:t>
            </a:fld>
            <a:endParaRPr lang="fi-FI" sz="12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2926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Vaaka_etusivu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9"/>
          <p:cNvSpPr txBox="1"/>
          <p:nvPr userDrawn="1"/>
        </p:nvSpPr>
        <p:spPr>
          <a:xfrm>
            <a:off x="214313" y="6581775"/>
            <a:ext cx="4286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i-FI" sz="1200" dirty="0">
                <a:solidFill>
                  <a:srgbClr val="FFFFFF"/>
                </a:solidFill>
                <a:latin typeface="Arial"/>
              </a:rPr>
              <a:t>Osaamisen ja sivistyksen parhaaksi</a:t>
            </a:r>
            <a:endParaRPr lang="en-US" sz="12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95938-6B82-4B7C-ADAB-2741C8E6F01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3096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843838" cy="1071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81200"/>
            <a:ext cx="7858180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F26CD-BF06-484F-9A62-7FFBA4B844A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3220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0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800" y="1981200"/>
            <a:ext cx="7858180" cy="4114800"/>
          </a:xfrm>
        </p:spPr>
        <p:txBody>
          <a:bodyPr/>
          <a:lstStyle>
            <a:lvl2pPr marL="630000">
              <a:defRPr/>
            </a:lvl2pPr>
            <a:lvl3pPr marL="1152000">
              <a:lnSpc>
                <a:spcPct val="100000"/>
              </a:lnSpc>
              <a:spcBef>
                <a:spcPts val="200"/>
              </a:spcBef>
              <a:defRPr/>
            </a:lvl3pPr>
            <a:lvl4pPr marL="1584000">
              <a:spcBef>
                <a:spcPts val="100"/>
              </a:spcBef>
              <a:defRPr/>
            </a:lvl4pPr>
            <a:lvl5pPr marL="2016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2EF79-2AAA-498F-887A-47DCC774E19E}" type="datetime1">
              <a:rPr lang="fi-FI" smtClean="0">
                <a:solidFill>
                  <a:srgbClr val="000000"/>
                </a:solidFill>
              </a:rPr>
              <a:pPr>
                <a:defRPr/>
              </a:pPr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62157-7881-46E6-9116-3E763B774D4F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009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Otsikko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Vaaka_etusivu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9"/>
          <p:cNvSpPr txBox="1"/>
          <p:nvPr userDrawn="1"/>
        </p:nvSpPr>
        <p:spPr>
          <a:xfrm>
            <a:off x="214313" y="6581775"/>
            <a:ext cx="4286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i-FI" sz="1200" dirty="0">
                <a:solidFill>
                  <a:schemeClr val="bg1"/>
                </a:solidFill>
                <a:latin typeface="+mn-lt"/>
              </a:rPr>
              <a:t>Osaamisen ja sivistyksen parhaaksi</a:t>
            </a:r>
            <a:endParaRPr lang="en-US" sz="1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CE433-6CB3-4905-8F7E-63F9D9651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08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E0AE53C-832C-4D44-823B-A07C35BCF4ED}" type="datetime1">
              <a:rPr lang="fi-FI">
                <a:solidFill>
                  <a:srgbClr val="000000"/>
                </a:solidFill>
              </a:rPr>
              <a:pPr>
                <a:defRPr/>
              </a:pPr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5A40D72-ACF0-4017-8718-28D9B603723E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545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0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800" y="1981200"/>
            <a:ext cx="7858180" cy="4114800"/>
          </a:xfrm>
        </p:spPr>
        <p:txBody>
          <a:bodyPr/>
          <a:lstStyle>
            <a:lvl2pPr marL="630000">
              <a:defRPr/>
            </a:lvl2pPr>
            <a:lvl3pPr marL="1152000">
              <a:lnSpc>
                <a:spcPct val="100000"/>
              </a:lnSpc>
              <a:spcBef>
                <a:spcPts val="200"/>
              </a:spcBef>
              <a:defRPr/>
            </a:lvl3pPr>
            <a:lvl4pPr marL="1584000">
              <a:spcBef>
                <a:spcPts val="100"/>
              </a:spcBef>
              <a:defRPr/>
            </a:lvl4pPr>
            <a:lvl5pPr marL="2016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2EF79-2AAA-498F-887A-47DCC774E19E}" type="datetime1">
              <a:rPr lang="fi-FI" smtClean="0">
                <a:solidFill>
                  <a:srgbClr val="000000"/>
                </a:solidFill>
              </a:rPr>
              <a:pPr>
                <a:defRPr/>
              </a:pPr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62157-7881-46E6-9116-3E763B774D4F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81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676" y="2143116"/>
            <a:ext cx="7672414" cy="96201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20802" y="3214686"/>
            <a:ext cx="7643813" cy="278608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4316A90-8A46-4870-8959-6014E57FAEBF}" type="datetime1">
              <a:rPr lang="fi-FI">
                <a:solidFill>
                  <a:srgbClr val="000000"/>
                </a:solidFill>
              </a:rPr>
              <a:pPr>
                <a:defRPr/>
              </a:pPr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1822845-E16C-45DB-B424-EB9EB4673651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243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0" y="4714888"/>
            <a:ext cx="7772400" cy="1054091"/>
          </a:xfrm>
        </p:spPr>
        <p:txBody>
          <a:bodyPr anchor="t"/>
          <a:lstStyle>
            <a:lvl1pPr algn="l">
              <a:defRPr sz="3400" b="0" cap="none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800" y="2906717"/>
            <a:ext cx="7772400" cy="173673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BE39C-1C94-4F80-834D-997062B86A42}" type="datetime1">
              <a:rPr lang="fi-FI" smtClean="0">
                <a:solidFill>
                  <a:srgbClr val="000000"/>
                </a:solidFill>
              </a:rPr>
              <a:pPr>
                <a:defRPr/>
              </a:pPr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AC387-6802-4097-B596-2487D77D85D5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577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0" y="857232"/>
            <a:ext cx="7772400" cy="89536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0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28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F5CDD-FB85-4F1F-872F-71CBC648526D}" type="datetime1">
              <a:rPr lang="fi-FI" smtClean="0">
                <a:solidFill>
                  <a:srgbClr val="000000"/>
                </a:solidFill>
              </a:rPr>
              <a:pPr>
                <a:defRPr/>
              </a:pPr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D079D-D807-4A43-9AE3-00998A8751AA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71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image" Target="../media/image5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19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Relationship Id="rId9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vaaka_alisivu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85813" y="609600"/>
            <a:ext cx="76723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5813" y="1981200"/>
            <a:ext cx="76723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2"/>
            <a:r>
              <a:rPr lang="en-US" smtClean="0"/>
              <a:t>Second level</a:t>
            </a:r>
          </a:p>
          <a:p>
            <a:pPr lvl="3"/>
            <a:r>
              <a:rPr lang="en-US" smtClean="0"/>
              <a:t>Third level</a:t>
            </a:r>
          </a:p>
          <a:p>
            <a:pPr lvl="4"/>
            <a:r>
              <a:rPr lang="en-US" smtClean="0"/>
              <a:t>Fourth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6387ADD9-AC52-4D4B-A532-0EF86D20B4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214313" y="6581775"/>
            <a:ext cx="4286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i-FI" sz="1200" dirty="0">
                <a:solidFill>
                  <a:schemeClr val="bg1"/>
                </a:solidFill>
                <a:latin typeface="+mn-lt"/>
              </a:rPr>
              <a:t>Osaamisen ja sivistyksen parhaaksi</a:t>
            </a:r>
            <a:endParaRPr lang="en-US" sz="1200" dirty="0">
              <a:solidFill>
                <a:schemeClr val="bg1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7" r:id="rId2"/>
    <p:sldLayoutId id="2147483731" r:id="rId3"/>
    <p:sldLayoutId id="2147483739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9pPr>
    </p:titleStyle>
    <p:bodyStyle>
      <a:lvl1pPr marL="609600" indent="-6096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eaLnBrk="0" fontAlgn="base" hangingPunct="0">
        <a:spcBef>
          <a:spcPct val="20000"/>
        </a:spcBef>
        <a:spcAft>
          <a:spcPct val="0"/>
        </a:spcAft>
        <a:buFont typeface="Times"/>
        <a:buAutoNum type="arabicPeriod"/>
        <a:defRPr sz="2400">
          <a:solidFill>
            <a:schemeClr val="tx1"/>
          </a:solidFill>
          <a:latin typeface="+mn-lt"/>
        </a:defRPr>
      </a:lvl2pPr>
      <a:lvl3pPr marL="1154113" indent="-4572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582738" indent="-381000" algn="l" rtl="0" eaLnBrk="0" fontAlgn="base" hangingPunct="0">
        <a:spcBef>
          <a:spcPts val="338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1943100" indent="-381000" algn="l" rtl="0" eaLnBrk="0" fontAlgn="base" hangingPunct="0">
        <a:spcBef>
          <a:spcPts val="338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20740" y="609600"/>
            <a:ext cx="7672387" cy="114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0740" y="1981200"/>
            <a:ext cx="7672387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 eaLnBrk="1" hangingPunct="1">
              <a:defRPr/>
            </a:pPr>
            <a:fld id="{1731295E-74CA-4D49-A99E-400A56334662}" type="datetime1">
              <a:rPr lang="fi-FI">
                <a:solidFill>
                  <a:srgbClr val="000000"/>
                </a:solidFill>
              </a:rPr>
              <a:pPr eaLnBrk="1" hangingPunct="1">
                <a:defRPr/>
              </a:pPr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eaLnBrk="1" hangingPunct="1"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 eaLnBrk="1" hangingPunct="1">
              <a:defRPr/>
            </a:pPr>
            <a:fld id="{0F877CAB-A6B5-4218-807E-75F3A73E0C36}" type="slidenum">
              <a:rPr lang="fi-FI">
                <a:solidFill>
                  <a:srgbClr val="000000"/>
                </a:solidFill>
              </a:rPr>
              <a:pPr eaLnBrk="1" hangingPunct="1"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251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9pPr>
    </p:titleStyle>
    <p:bodyStyle>
      <a:lvl1pPr marL="609600" indent="-609600" algn="l" rtl="0" fontAlgn="base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fontAlgn="base">
        <a:spcBef>
          <a:spcPct val="20000"/>
        </a:spcBef>
        <a:spcAft>
          <a:spcPct val="0"/>
        </a:spcAft>
        <a:buFont typeface="Times" pitchFamily="18" charset="0"/>
        <a:buAutoNum type="arabicPeriod"/>
        <a:defRPr sz="2400">
          <a:solidFill>
            <a:schemeClr val="tx1"/>
          </a:solidFill>
          <a:latin typeface="+mn-lt"/>
        </a:defRPr>
      </a:lvl2pPr>
      <a:lvl3pPr marL="1514475" indent="-457200" algn="l" rtl="0" fontAlgn="base">
        <a:spcBef>
          <a:spcPct val="20000"/>
        </a:spcBef>
        <a:spcAft>
          <a:spcPct val="0"/>
        </a:spcAft>
        <a:buSzPct val="80000"/>
        <a:buBlip>
          <a:blip r:embed="rId15"/>
        </a:buBlip>
        <a:defRPr sz="2000">
          <a:solidFill>
            <a:schemeClr val="tx1"/>
          </a:solidFill>
          <a:latin typeface="+mn-lt"/>
        </a:defRPr>
      </a:lvl3pPr>
      <a:lvl4pPr marL="1752600" indent="-381000" algn="l" rtl="0" fontAlgn="base">
        <a:spcBef>
          <a:spcPts val="338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209800" indent="-381000" algn="l" rtl="0" fontAlgn="base">
        <a:spcBef>
          <a:spcPts val="338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5pPr>
      <a:lvl6pPr marL="2667000" indent="-3810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6pPr>
      <a:lvl7pPr marL="3124200" indent="-3810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7pPr>
      <a:lvl8pPr marL="3581400" indent="-3810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8pPr>
      <a:lvl9pPr marL="4038600" indent="-3810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vaaka_alisivu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85813" y="609600"/>
            <a:ext cx="76723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perustyyl. napsautt.</a:t>
            </a:r>
            <a:endParaRPr lang="en-US" altLang="fi-FI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5813" y="1981200"/>
            <a:ext cx="76723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text styles</a:t>
            </a:r>
          </a:p>
          <a:p>
            <a:pPr lvl="2"/>
            <a:r>
              <a:rPr lang="en-US" altLang="fi-FI" smtClean="0"/>
              <a:t>Second level</a:t>
            </a:r>
          </a:p>
          <a:p>
            <a:pPr lvl="3"/>
            <a:r>
              <a:rPr lang="en-US" altLang="fi-FI" smtClean="0"/>
              <a:t>Third level</a:t>
            </a:r>
          </a:p>
          <a:p>
            <a:pPr lvl="4"/>
            <a:r>
              <a:rPr lang="en-US" altLang="fi-FI" smtClean="0"/>
              <a:t>Fourth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BF0CDBD3-D98D-40E6-A978-4A6E8B59FE7D}" type="datetimeFigureOut">
              <a:rPr lang="fi-FI" smtClean="0">
                <a:solidFill>
                  <a:srgbClr val="000000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4C43118D-85AB-45D2-8479-E3E9A7E28A29}" type="slidenum">
              <a:rPr lang="fi-FI" smtClean="0">
                <a:solidFill>
                  <a:srgbClr val="000000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4313" y="6581775"/>
            <a:ext cx="4286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dirty="0">
                <a:solidFill>
                  <a:srgbClr val="FFFFFF"/>
                </a:solidFill>
                <a:latin typeface="Arial"/>
              </a:rPr>
              <a:t>Osaamisen ja sivistyksen parhaaksi</a:t>
            </a:r>
            <a:endParaRPr lang="en-US" sz="1200" dirty="0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5971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9pPr>
    </p:titleStyle>
    <p:bodyStyle>
      <a:lvl1pPr marL="609600" indent="-609600" algn="l" rtl="0" eaLnBrk="1" fontAlgn="base" hangingPunct="1">
        <a:spcBef>
          <a:spcPct val="20000"/>
        </a:spcBef>
        <a:spcAft>
          <a:spcPct val="0"/>
        </a:spcAft>
        <a:buBlip>
          <a:blip r:embed="rId9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eaLnBrk="1" fontAlgn="base" hangingPunct="1">
        <a:spcBef>
          <a:spcPct val="20000"/>
        </a:spcBef>
        <a:spcAft>
          <a:spcPct val="0"/>
        </a:spcAft>
        <a:buFont typeface="Times"/>
        <a:buAutoNum type="arabicPeriod"/>
        <a:defRPr sz="2400">
          <a:solidFill>
            <a:schemeClr val="tx1"/>
          </a:solidFill>
          <a:latin typeface="+mn-lt"/>
        </a:defRPr>
      </a:lvl2pPr>
      <a:lvl3pPr marL="1154113" indent="-4572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582738" indent="-381000" algn="l" rtl="0" eaLnBrk="1" fontAlgn="base" hangingPunct="1">
        <a:spcBef>
          <a:spcPts val="338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1943100" indent="-381000" algn="l" rtl="0" eaLnBrk="1" fontAlgn="base" hangingPunct="1">
        <a:spcBef>
          <a:spcPts val="338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5pPr>
      <a:lvl6pPr marL="2667000" indent="-3810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6pPr>
      <a:lvl7pPr marL="3124200" indent="-3810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7pPr>
      <a:lvl8pPr marL="3581400" indent="-3810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8pPr>
      <a:lvl9pPr marL="4038600" indent="-3810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vaaka_alisivu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85813" y="609600"/>
            <a:ext cx="76723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perustyyl. napsautt.</a:t>
            </a:r>
            <a:endParaRPr lang="en-US" altLang="fi-FI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5813" y="1981200"/>
            <a:ext cx="76723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text styles</a:t>
            </a:r>
          </a:p>
          <a:p>
            <a:pPr lvl="2"/>
            <a:r>
              <a:rPr lang="en-US" altLang="fi-FI" smtClean="0"/>
              <a:t>Second level</a:t>
            </a:r>
          </a:p>
          <a:p>
            <a:pPr lvl="3"/>
            <a:r>
              <a:rPr lang="en-US" altLang="fi-FI" smtClean="0"/>
              <a:t>Third level</a:t>
            </a:r>
          </a:p>
          <a:p>
            <a:pPr lvl="4"/>
            <a:r>
              <a:rPr lang="en-US" altLang="fi-FI" smtClean="0"/>
              <a:t>Fourth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1071FF5D-31EB-4473-8BEA-526339170063}" type="datetime1">
              <a:rPr lang="fi-FI" smtClean="0">
                <a:solidFill>
                  <a:srgbClr val="000000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24.11.2014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i-FI" smtClean="0">
                <a:solidFill>
                  <a:srgbClr val="000000"/>
                </a:solidFill>
              </a:rPr>
              <a:t>IRMELI HALINEN</a:t>
            </a:r>
            <a:endParaRPr lang="fi-F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4C43118D-85AB-45D2-8479-E3E9A7E28A29}" type="slidenum">
              <a:rPr lang="fi-FI" smtClean="0">
                <a:solidFill>
                  <a:srgbClr val="000000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4313" y="6581775"/>
            <a:ext cx="4286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dirty="0">
                <a:solidFill>
                  <a:srgbClr val="FFFFFF"/>
                </a:solidFill>
                <a:latin typeface="Arial"/>
              </a:rPr>
              <a:t>Osaamisen ja sivistyksen parhaaksi</a:t>
            </a:r>
            <a:endParaRPr lang="en-US" sz="1200" dirty="0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5093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9pPr>
    </p:titleStyle>
    <p:bodyStyle>
      <a:lvl1pPr marL="609600" indent="-609600" algn="l" rtl="0" eaLnBrk="1" fontAlgn="base" hangingPunct="1">
        <a:spcBef>
          <a:spcPct val="20000"/>
        </a:spcBef>
        <a:spcAft>
          <a:spcPct val="0"/>
        </a:spcAft>
        <a:buBlip>
          <a:blip r:embed="rId10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eaLnBrk="1" fontAlgn="base" hangingPunct="1">
        <a:spcBef>
          <a:spcPct val="20000"/>
        </a:spcBef>
        <a:spcAft>
          <a:spcPct val="0"/>
        </a:spcAft>
        <a:buFont typeface="Times"/>
        <a:buAutoNum type="arabicPeriod"/>
        <a:defRPr sz="2400">
          <a:solidFill>
            <a:schemeClr val="tx1"/>
          </a:solidFill>
          <a:latin typeface="+mn-lt"/>
        </a:defRPr>
      </a:lvl2pPr>
      <a:lvl3pPr marL="1154113" indent="-4572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582738" indent="-381000" algn="l" rtl="0" eaLnBrk="1" fontAlgn="base" hangingPunct="1">
        <a:spcBef>
          <a:spcPts val="338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1943100" indent="-381000" algn="l" rtl="0" eaLnBrk="1" fontAlgn="base" hangingPunct="1">
        <a:spcBef>
          <a:spcPts val="338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5pPr>
      <a:lvl6pPr marL="2667000" indent="-3810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6pPr>
      <a:lvl7pPr marL="3124200" indent="-3810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7pPr>
      <a:lvl8pPr marL="3581400" indent="-3810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8pPr>
      <a:lvl9pPr marL="4038600" indent="-3810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vaaka_alisivu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85813" y="609600"/>
            <a:ext cx="76723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5813" y="1981200"/>
            <a:ext cx="76723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2"/>
            <a:r>
              <a:rPr lang="en-US" smtClean="0"/>
              <a:t>Second level</a:t>
            </a:r>
          </a:p>
          <a:p>
            <a:pPr lvl="3"/>
            <a:r>
              <a:rPr lang="en-US" smtClean="0"/>
              <a:t>Third level</a:t>
            </a:r>
          </a:p>
          <a:p>
            <a:pPr lvl="4"/>
            <a:r>
              <a:rPr lang="en-US" smtClean="0"/>
              <a:t>Fourth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C70979B7-9CFC-4204-8C65-8ADE5F6D0EB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214313" y="6581775"/>
            <a:ext cx="4286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i-FI" sz="1200" dirty="0">
                <a:solidFill>
                  <a:srgbClr val="FFFFFF"/>
                </a:solidFill>
                <a:latin typeface="Arial"/>
              </a:rPr>
              <a:t>Osaamisen ja sivistyksen parhaaksi</a:t>
            </a:r>
            <a:endParaRPr lang="en-US" sz="1200" dirty="0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972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9pPr>
    </p:titleStyle>
    <p:bodyStyle>
      <a:lvl1pPr marL="609600" indent="-6096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eaLnBrk="0" fontAlgn="base" hangingPunct="0">
        <a:spcBef>
          <a:spcPct val="20000"/>
        </a:spcBef>
        <a:spcAft>
          <a:spcPct val="0"/>
        </a:spcAft>
        <a:buFont typeface="Times"/>
        <a:buAutoNum type="arabicPeriod"/>
        <a:defRPr sz="2400">
          <a:solidFill>
            <a:schemeClr val="tx1"/>
          </a:solidFill>
          <a:latin typeface="+mn-lt"/>
        </a:defRPr>
      </a:lvl2pPr>
      <a:lvl3pPr marL="1154113" indent="-4572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582738" indent="-381000" algn="l" rtl="0" eaLnBrk="0" fontAlgn="base" hangingPunct="0">
        <a:spcBef>
          <a:spcPts val="338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1943100" indent="-381000" algn="l" rtl="0" eaLnBrk="0" fontAlgn="base" hangingPunct="0">
        <a:spcBef>
          <a:spcPts val="338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755576" y="3284984"/>
            <a:ext cx="7772400" cy="1226567"/>
          </a:xfrm>
        </p:spPr>
        <p:txBody>
          <a:bodyPr/>
          <a:lstStyle/>
          <a:p>
            <a:r>
              <a:rPr lang="fi-FI" sz="3600" b="1" dirty="0" smtClean="0"/>
              <a:t>Perusopetuksen opetussuunnitelman perusteiden linjauksia</a:t>
            </a:r>
            <a:br>
              <a:rPr lang="fi-FI" sz="3600" b="1" dirty="0" smtClean="0"/>
            </a:br>
            <a:endParaRPr lang="fi-FI" sz="3600" b="1" dirty="0" smtClean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899592" y="4581128"/>
            <a:ext cx="7488832" cy="1512168"/>
          </a:xfrm>
        </p:spPr>
        <p:txBody>
          <a:bodyPr/>
          <a:lstStyle/>
          <a:p>
            <a:pPr>
              <a:defRPr/>
            </a:pPr>
            <a:endParaRPr lang="fi-FI" sz="1800" i="1" dirty="0" smtClean="0"/>
          </a:p>
          <a:p>
            <a:pPr>
              <a:defRPr/>
            </a:pPr>
            <a:r>
              <a:rPr lang="fi-FI" sz="1800" i="1" dirty="0" smtClean="0"/>
              <a:t>Erja </a:t>
            </a:r>
            <a:r>
              <a:rPr lang="fi-FI" sz="1800" i="1" dirty="0" err="1" smtClean="0"/>
              <a:t>Vitikka</a:t>
            </a:r>
            <a:endParaRPr lang="fi-FI" sz="1800" i="1" dirty="0" smtClean="0"/>
          </a:p>
          <a:p>
            <a:pPr>
              <a:defRPr/>
            </a:pPr>
            <a:r>
              <a:rPr lang="fi-FI" sz="1800" i="1" dirty="0" smtClean="0"/>
              <a:t>25.11.2014</a:t>
            </a:r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16ECE433-6CB3-4905-8F7E-63F9D965187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242" y="1412776"/>
            <a:ext cx="3007305" cy="1043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40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00162" y="188640"/>
            <a:ext cx="7843838" cy="1071570"/>
          </a:xfrm>
        </p:spPr>
        <p:txBody>
          <a:bodyPr/>
          <a:lstStyle/>
          <a:p>
            <a:r>
              <a:rPr lang="fi-FI" dirty="0" err="1" smtClean="0"/>
              <a:t>Ops-uudistuksen</a:t>
            </a:r>
            <a:r>
              <a:rPr lang="fi-FI" dirty="0" smtClean="0"/>
              <a:t> keskeisiä lähtökohtia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462157-7881-46E6-9116-3E763B774D4F}" type="slidenum">
              <a:rPr lang="fi-FI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fi-FI">
              <a:solidFill>
                <a:srgbClr val="000000"/>
              </a:solidFill>
            </a:endParaRPr>
          </a:p>
        </p:txBody>
      </p:sp>
      <p:graphicFrame>
        <p:nvGraphicFramePr>
          <p:cNvPr id="5" name="Kaaviokuva 4"/>
          <p:cNvGraphicFramePr/>
          <p:nvPr>
            <p:extLst>
              <p:ext uri="{D42A27DB-BD31-4B8C-83A1-F6EECF244321}">
                <p14:modId xmlns:p14="http://schemas.microsoft.com/office/powerpoint/2010/main" val="61200750"/>
              </p:ext>
            </p:extLst>
          </p:nvPr>
        </p:nvGraphicFramePr>
        <p:xfrm>
          <a:off x="899592" y="1196752"/>
          <a:ext cx="7272808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009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1385392"/>
            <a:ext cx="2821479" cy="3312368"/>
          </a:xfrm>
        </p:spPr>
        <p:txBody>
          <a:bodyPr/>
          <a:lstStyle/>
          <a:p>
            <a:r>
              <a:rPr lang="fi-FI" sz="2800" dirty="0" smtClean="0"/>
              <a:t>Perusopetuksen tavoitteet ja laaja-alainen osaaminen</a:t>
            </a:r>
            <a:br>
              <a:rPr lang="fi-FI" sz="2800" dirty="0" smtClean="0"/>
            </a:br>
            <a:r>
              <a:rPr lang="fi-FI" sz="2800" dirty="0" smtClean="0"/>
              <a:t>- tiedot</a:t>
            </a:r>
            <a:br>
              <a:rPr lang="fi-FI" sz="2800" dirty="0" smtClean="0"/>
            </a:br>
            <a:r>
              <a:rPr lang="fi-FI" sz="2800" dirty="0" smtClean="0"/>
              <a:t>- taidot</a:t>
            </a:r>
            <a:br>
              <a:rPr lang="fi-FI" sz="2800" dirty="0" smtClean="0"/>
            </a:br>
            <a:r>
              <a:rPr lang="fi-FI" sz="2800" dirty="0" smtClean="0"/>
              <a:t>- arvot</a:t>
            </a:r>
            <a:br>
              <a:rPr lang="fi-FI" sz="2800" dirty="0" smtClean="0"/>
            </a:br>
            <a:r>
              <a:rPr lang="fi-FI" sz="2800" dirty="0" smtClean="0"/>
              <a:t>- asenteet</a:t>
            </a:r>
            <a:br>
              <a:rPr lang="fi-FI" sz="2800" dirty="0" smtClean="0"/>
            </a:br>
            <a:r>
              <a:rPr lang="fi-FI" sz="2800" dirty="0" smtClean="0"/>
              <a:t>- tahto</a:t>
            </a:r>
            <a:endParaRPr lang="fi-FI" sz="2800" dirty="0"/>
          </a:p>
        </p:txBody>
      </p:sp>
      <p:graphicFrame>
        <p:nvGraphicFramePr>
          <p:cNvPr id="11" name="Kaaviokuva 10"/>
          <p:cNvGraphicFramePr/>
          <p:nvPr>
            <p:extLst>
              <p:ext uri="{D42A27DB-BD31-4B8C-83A1-F6EECF244321}">
                <p14:modId xmlns:p14="http://schemas.microsoft.com/office/powerpoint/2010/main" val="1641830766"/>
              </p:ext>
            </p:extLst>
          </p:nvPr>
        </p:nvGraphicFramePr>
        <p:xfrm>
          <a:off x="827584" y="1025352"/>
          <a:ext cx="8640960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Ellipsi 11"/>
          <p:cNvSpPr/>
          <p:nvPr/>
        </p:nvSpPr>
        <p:spPr bwMode="auto">
          <a:xfrm>
            <a:off x="4932040" y="3041576"/>
            <a:ext cx="1872208" cy="1152128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fi-FI" sz="1600" b="1" dirty="0" smtClean="0">
                <a:solidFill>
                  <a:srgbClr val="3F66AB"/>
                </a:solidFill>
                <a:latin typeface="Calibri" panose="020F0502020204030204" pitchFamily="34" charset="0"/>
              </a:rPr>
              <a:t>Ihmisenä ja kansalaisena</a:t>
            </a:r>
          </a:p>
          <a:p>
            <a:pPr algn="ctr"/>
            <a:r>
              <a:rPr lang="fi-FI" sz="1600" b="1" dirty="0" smtClean="0">
                <a:solidFill>
                  <a:srgbClr val="3F66AB"/>
                </a:solidFill>
                <a:latin typeface="Calibri" panose="020F0502020204030204" pitchFamily="34" charset="0"/>
              </a:rPr>
              <a:t>kasvaminen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 smtClean="0">
                <a:solidFill>
                  <a:srgbClr val="000000"/>
                </a:solidFill>
              </a:rPr>
              <a:t>IRMELI HALINEN</a:t>
            </a:r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69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95736" y="332656"/>
            <a:ext cx="7843838" cy="1071570"/>
          </a:xfrm>
        </p:spPr>
        <p:txBody>
          <a:bodyPr/>
          <a:lstStyle/>
          <a:p>
            <a:r>
              <a:rPr lang="fi-FI" dirty="0" smtClean="0"/>
              <a:t>Oppimisympäristöt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584" y="1484784"/>
            <a:ext cx="7858180" cy="4114800"/>
          </a:xfrm>
        </p:spPr>
        <p:txBody>
          <a:bodyPr/>
          <a:lstStyle/>
          <a:p>
            <a:r>
              <a:rPr lang="fi-FI" dirty="0" smtClean="0"/>
              <a:t>Oppimisympäristöillä </a:t>
            </a:r>
            <a:r>
              <a:rPr lang="fi-FI" dirty="0"/>
              <a:t>tarkoitetaan </a:t>
            </a:r>
            <a:r>
              <a:rPr lang="fi-FI" b="1" dirty="0"/>
              <a:t>tiloja ja paikkoja </a:t>
            </a:r>
            <a:r>
              <a:rPr lang="fi-FI" dirty="0"/>
              <a:t>sekä </a:t>
            </a:r>
            <a:r>
              <a:rPr lang="fi-FI" b="1" dirty="0"/>
              <a:t>yhteisöjä ja toimintakäytäntöjä</a:t>
            </a:r>
            <a:r>
              <a:rPr lang="fi-FI" dirty="0"/>
              <a:t>, joissa opiskelu ja oppiminen tapahtuvat. </a:t>
            </a:r>
            <a:endParaRPr lang="fi-FI" dirty="0" smtClean="0"/>
          </a:p>
          <a:p>
            <a:r>
              <a:rPr lang="fi-FI" dirty="0" smtClean="0"/>
              <a:t>Oppimisympäristöön </a:t>
            </a:r>
            <a:r>
              <a:rPr lang="fi-FI" dirty="0"/>
              <a:t>kuuluvat myös </a:t>
            </a:r>
            <a:r>
              <a:rPr lang="fi-FI" b="1" dirty="0"/>
              <a:t>välineet ja materiaalit</a:t>
            </a:r>
            <a:r>
              <a:rPr lang="fi-FI" dirty="0"/>
              <a:t>, joita opiskelussa käytetään</a:t>
            </a:r>
            <a:r>
              <a:rPr lang="fi-FI" dirty="0" smtClean="0"/>
              <a:t>.</a:t>
            </a:r>
          </a:p>
          <a:p>
            <a:r>
              <a:rPr lang="fi-FI" dirty="0"/>
              <a:t>Koulun sisä- ja ulkotilojen lisäksi eri oppiaineiden opetuksessa </a:t>
            </a:r>
            <a:r>
              <a:rPr lang="fi-FI" b="1" dirty="0"/>
              <a:t>hyödynnetään luontoa</a:t>
            </a:r>
            <a:r>
              <a:rPr lang="fi-FI" dirty="0"/>
              <a:t> ja rakennettua </a:t>
            </a:r>
            <a:r>
              <a:rPr lang="fi-FI" dirty="0" smtClean="0"/>
              <a:t>ympäristöä</a:t>
            </a:r>
          </a:p>
          <a:p>
            <a:r>
              <a:rPr lang="fi-FI" dirty="0" smtClean="0"/>
              <a:t>Kirjastot</a:t>
            </a:r>
            <a:r>
              <a:rPr lang="fi-FI" dirty="0"/>
              <a:t>, liikunta-, taide- ja luontokeskukset, museot ja monet muut yhteistyötahot tarjoavat </a:t>
            </a:r>
            <a:r>
              <a:rPr lang="fi-FI" b="1" dirty="0"/>
              <a:t>monimuotoisia oppimisympäristöjä</a:t>
            </a:r>
            <a:r>
              <a:rPr lang="fi-FI" dirty="0" smtClean="0"/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7298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95736" y="116632"/>
            <a:ext cx="7843838" cy="1071570"/>
          </a:xfrm>
        </p:spPr>
        <p:txBody>
          <a:bodyPr/>
          <a:lstStyle/>
          <a:p>
            <a:r>
              <a:rPr lang="fi-FI" dirty="0" smtClean="0"/>
              <a:t>Oppimisympäristöt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9592" y="1268760"/>
            <a:ext cx="7858180" cy="4114800"/>
          </a:xfrm>
        </p:spPr>
        <p:txBody>
          <a:bodyPr/>
          <a:lstStyle/>
          <a:p>
            <a:r>
              <a:rPr lang="fi-FI" b="1" dirty="0"/>
              <a:t>Tieto- ja viestintäteknologia </a:t>
            </a:r>
            <a:r>
              <a:rPr lang="fi-FI" dirty="0"/>
              <a:t>on olennainen osa monipuolisia oppimisympäristöjä.</a:t>
            </a:r>
          </a:p>
          <a:p>
            <a:r>
              <a:rPr lang="fi-FI" dirty="0"/>
              <a:t>Uusia tieto- ja viestintäteknologisia ratkaisuja otetaan käyttöön tarkoituksenmukaisella tavalla ja niitä sovelletaan oppimisen edistämiseksi ja tukemiseksi. </a:t>
            </a:r>
            <a:endParaRPr lang="fi-FI" dirty="0" smtClean="0"/>
          </a:p>
          <a:p>
            <a:r>
              <a:rPr lang="fi-FI" b="1" dirty="0"/>
              <a:t>Oppilaiden omia tietoteknisiä laitteita </a:t>
            </a:r>
            <a:r>
              <a:rPr lang="fi-FI" dirty="0"/>
              <a:t>voidaan käyttää oppimisen tukena huoltajien kanssa sovittavilla tavoilla. </a:t>
            </a:r>
            <a:endParaRPr lang="fi-FI" dirty="0" smtClean="0"/>
          </a:p>
          <a:p>
            <a:r>
              <a:rPr lang="fi-FI" dirty="0" smtClean="0"/>
              <a:t>Samalla </a:t>
            </a:r>
            <a:r>
              <a:rPr lang="fi-FI" dirty="0"/>
              <a:t>varmistetaan, että </a:t>
            </a:r>
            <a:r>
              <a:rPr lang="fi-FI" b="1" dirty="0"/>
              <a:t>kaikilla oppilailla on mahdollisuus </a:t>
            </a:r>
            <a:r>
              <a:rPr lang="fi-FI" dirty="0"/>
              <a:t>tieto- ja viestintäteknologian käyttöön.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062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59832" y="0"/>
            <a:ext cx="7843838" cy="1071570"/>
          </a:xfrm>
        </p:spPr>
        <p:txBody>
          <a:bodyPr/>
          <a:lstStyle/>
          <a:p>
            <a:r>
              <a:rPr lang="fi-FI" dirty="0"/>
              <a:t>T</a:t>
            </a:r>
            <a:r>
              <a:rPr lang="fi-FI" dirty="0" smtClean="0"/>
              <a:t>yötavat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584" y="836712"/>
            <a:ext cx="7858180" cy="4114800"/>
          </a:xfrm>
        </p:spPr>
        <p:txBody>
          <a:bodyPr/>
          <a:lstStyle/>
          <a:p>
            <a:r>
              <a:rPr lang="fi-FI" dirty="0"/>
              <a:t>Työtapojen valinnan lähtökohtana ovat opetukselle asetetut tavoitteet sekä </a:t>
            </a:r>
            <a:r>
              <a:rPr lang="fi-FI" b="1" dirty="0"/>
              <a:t>oppilaiden tarpeet, edellytykset ja kiinnostuksen </a:t>
            </a:r>
            <a:r>
              <a:rPr lang="fi-FI" b="1" dirty="0" smtClean="0"/>
              <a:t>kohteet</a:t>
            </a:r>
          </a:p>
          <a:p>
            <a:r>
              <a:rPr lang="fi-FI" b="1" dirty="0" smtClean="0"/>
              <a:t>Työtapojen vaihtelu </a:t>
            </a:r>
            <a:r>
              <a:rPr lang="fi-FI" dirty="0" smtClean="0"/>
              <a:t>tukee ja ohjaa koko opetusryhmän ja jokaisen oppilaan oppimista</a:t>
            </a:r>
            <a:endParaRPr lang="fi-FI" dirty="0"/>
          </a:p>
          <a:p>
            <a:r>
              <a:rPr lang="fi-FI" b="1" dirty="0"/>
              <a:t>Opettaja valitsee työtavat </a:t>
            </a:r>
            <a:r>
              <a:rPr lang="fi-FI" dirty="0"/>
              <a:t>vuorovaikutuksessa </a:t>
            </a:r>
            <a:r>
              <a:rPr lang="fi-FI" b="1" dirty="0"/>
              <a:t>oppilaiden kanssa</a:t>
            </a:r>
            <a:r>
              <a:rPr lang="fi-FI" dirty="0"/>
              <a:t> ja ohjaa oppilaita erityisesti uusien työtapojen </a:t>
            </a:r>
            <a:r>
              <a:rPr lang="fi-FI" dirty="0" smtClean="0"/>
              <a:t>käytössä</a:t>
            </a:r>
            <a:endParaRPr lang="fi-FI" dirty="0"/>
          </a:p>
          <a:p>
            <a:r>
              <a:rPr lang="fi-FI" dirty="0"/>
              <a:t>Monipuolinen ja tarkoituksenmukainen </a:t>
            </a:r>
            <a:r>
              <a:rPr lang="fi-FI" b="1" dirty="0"/>
              <a:t>tieto- ja viestintäteknologian käyttö</a:t>
            </a:r>
            <a:r>
              <a:rPr lang="fi-FI" dirty="0"/>
              <a:t> lisää oppilaiden mahdollisuuksia kehittää työskentelyään ja verkostoitumistaitojaan</a:t>
            </a:r>
            <a:endParaRPr lang="fi-FI" dirty="0" smtClean="0"/>
          </a:p>
          <a:p>
            <a:r>
              <a:rPr lang="fi-FI" dirty="0" smtClean="0"/>
              <a:t>Työtapojen </a:t>
            </a:r>
            <a:r>
              <a:rPr lang="fi-FI" dirty="0"/>
              <a:t>valinnassa huomioidaan </a:t>
            </a:r>
            <a:r>
              <a:rPr lang="fi-FI" b="1" dirty="0"/>
              <a:t>pelien ja pelillisyyden </a:t>
            </a:r>
            <a:r>
              <a:rPr lang="fi-FI" dirty="0"/>
              <a:t>tarjoamat mahdollisuudet. </a:t>
            </a:r>
          </a:p>
          <a:p>
            <a:pPr marL="0" indent="0">
              <a:buNone/>
            </a:pPr>
            <a:endParaRPr lang="fi-FI" sz="2000" dirty="0" smtClean="0"/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9500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7843838" cy="1071570"/>
          </a:xfrm>
        </p:spPr>
        <p:txBody>
          <a:bodyPr/>
          <a:lstStyle/>
          <a:p>
            <a:pPr algn="ctr"/>
            <a:r>
              <a:rPr lang="fi-FI" dirty="0" smtClean="0"/>
              <a:t>Monialaiset oppimiskokonaisuudet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9592" y="1412776"/>
            <a:ext cx="7858180" cy="4114800"/>
          </a:xfrm>
        </p:spPr>
        <p:txBody>
          <a:bodyPr/>
          <a:lstStyle/>
          <a:p>
            <a:r>
              <a:rPr lang="fi-FI" dirty="0"/>
              <a:t>Suunnitellaan </a:t>
            </a:r>
            <a:r>
              <a:rPr lang="fi-FI" dirty="0" smtClean="0"/>
              <a:t>paikallisesti</a:t>
            </a:r>
          </a:p>
          <a:p>
            <a:r>
              <a:rPr lang="fi-FI" dirty="0" smtClean="0"/>
              <a:t>Rakentuvat oppiaineiden yhteistyönä</a:t>
            </a:r>
            <a:endParaRPr lang="fi-FI" dirty="0"/>
          </a:p>
          <a:p>
            <a:r>
              <a:rPr lang="fi-FI" dirty="0"/>
              <a:t>Edistävät laaja-alaisen osaamisen </a:t>
            </a:r>
            <a:r>
              <a:rPr lang="fi-FI" dirty="0" smtClean="0"/>
              <a:t>kehittymistä</a:t>
            </a:r>
          </a:p>
          <a:p>
            <a:r>
              <a:rPr lang="fi-FI" dirty="0"/>
              <a:t>Paikallisessa opetussuunnitelmassa </a:t>
            </a:r>
            <a:r>
              <a:rPr lang="fi-FI" dirty="0" smtClean="0"/>
              <a:t>tai </a:t>
            </a:r>
            <a:r>
              <a:rPr lang="fi-FI" dirty="0"/>
              <a:t>vuosisuunnitelmassa päätetään monialaisten oppimiskokonaisuuksien </a:t>
            </a:r>
            <a:r>
              <a:rPr lang="fi-FI" dirty="0" smtClean="0"/>
              <a:t>tavoitteista, sisällöistä ja </a:t>
            </a:r>
            <a:r>
              <a:rPr lang="fi-FI" dirty="0"/>
              <a:t>arviointikäytänteistä </a:t>
            </a:r>
          </a:p>
          <a:p>
            <a:r>
              <a:rPr lang="fi-FI" dirty="0"/>
              <a:t>Tällöin tulee huolehtia siitä, että kaikkien oppilaiden opintoihin sisältyy vähintään yksi monialainen oppimiskokonaisuus lukuvuodessa.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322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Kaaviokuva 6"/>
          <p:cNvGraphicFramePr/>
          <p:nvPr>
            <p:extLst>
              <p:ext uri="{D42A27DB-BD31-4B8C-83A1-F6EECF244321}">
                <p14:modId xmlns:p14="http://schemas.microsoft.com/office/powerpoint/2010/main" val="2596147483"/>
              </p:ext>
            </p:extLst>
          </p:nvPr>
        </p:nvGraphicFramePr>
        <p:xfrm>
          <a:off x="1043608" y="1988840"/>
          <a:ext cx="6984776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kstiruutu 1"/>
          <p:cNvSpPr txBox="1"/>
          <p:nvPr/>
        </p:nvSpPr>
        <p:spPr>
          <a:xfrm>
            <a:off x="1763688" y="915236"/>
            <a:ext cx="6326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i-FI" sz="3200" dirty="0" smtClean="0">
                <a:solidFill>
                  <a:srgbClr val="3F66AB"/>
                </a:solidFill>
                <a:latin typeface="Arial Bold"/>
              </a:rPr>
              <a:t>Vuosiluokkakokonaisuudet</a:t>
            </a:r>
            <a:endParaRPr lang="fi-FI" sz="3200" dirty="0">
              <a:solidFill>
                <a:srgbClr val="3F66AB"/>
              </a:solidFill>
              <a:latin typeface="Arial Bold"/>
            </a:endParaRPr>
          </a:p>
        </p:txBody>
      </p:sp>
    </p:spTree>
    <p:extLst>
      <p:ext uri="{BB962C8B-B14F-4D97-AF65-F5344CB8AC3E}">
        <p14:creationId xmlns:p14="http://schemas.microsoft.com/office/powerpoint/2010/main" val="122397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411760" y="188640"/>
            <a:ext cx="6552728" cy="792088"/>
          </a:xfrm>
        </p:spPr>
        <p:txBody>
          <a:bodyPr/>
          <a:lstStyle/>
          <a:p>
            <a:r>
              <a:rPr lang="fi-FI" dirty="0" smtClean="0"/>
              <a:t>Oppiaineen rakenne</a:t>
            </a:r>
            <a:endParaRPr lang="fi-FI" dirty="0"/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199981"/>
              </p:ext>
            </p:extLst>
          </p:nvPr>
        </p:nvGraphicFramePr>
        <p:xfrm>
          <a:off x="827584" y="1124744"/>
          <a:ext cx="7848872" cy="496904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848872"/>
              </a:tblGrid>
              <a:tr h="602268">
                <a:tc>
                  <a:txBody>
                    <a:bodyPr/>
                    <a:lstStyle/>
                    <a:p>
                      <a:r>
                        <a:rPr lang="fi-FI" sz="2400" dirty="0" smtClean="0"/>
                        <a:t>Musiikki</a:t>
                      </a:r>
                      <a:endParaRPr lang="fi-FI" sz="2400" dirty="0"/>
                    </a:p>
                  </a:txBody>
                  <a:tcPr/>
                </a:tc>
              </a:tr>
              <a:tr h="693876">
                <a:tc>
                  <a:txBody>
                    <a:bodyPr/>
                    <a:lstStyle/>
                    <a:p>
                      <a:r>
                        <a:rPr lang="fi-FI" sz="2400" dirty="0" smtClean="0"/>
                        <a:t>Opetuksen</a:t>
                      </a:r>
                      <a:r>
                        <a:rPr lang="fi-FI" sz="2400" baseline="0" dirty="0" smtClean="0"/>
                        <a:t> t</a:t>
                      </a:r>
                      <a:r>
                        <a:rPr lang="fi-FI" sz="2400" dirty="0" smtClean="0"/>
                        <a:t>avoitteet</a:t>
                      </a:r>
                    </a:p>
                  </a:txBody>
                  <a:tcPr/>
                </a:tc>
              </a:tr>
              <a:tr h="602268">
                <a:tc>
                  <a:txBody>
                    <a:bodyPr/>
                    <a:lstStyle/>
                    <a:p>
                      <a:r>
                        <a:rPr lang="fi-FI" sz="2400" dirty="0" smtClean="0"/>
                        <a:t>Tavoitteisiin liittyvät sisältöalueet</a:t>
                      </a:r>
                      <a:endParaRPr lang="fi-FI" sz="2400" dirty="0"/>
                    </a:p>
                  </a:txBody>
                  <a:tcPr/>
                </a:tc>
              </a:tr>
              <a:tr h="722170">
                <a:tc>
                  <a:txBody>
                    <a:bodyPr/>
                    <a:lstStyle/>
                    <a:p>
                      <a:r>
                        <a:rPr lang="fi-FI" sz="2400" dirty="0" smtClean="0"/>
                        <a:t>Musiikin</a:t>
                      </a:r>
                      <a:r>
                        <a:rPr lang="fi-FI" sz="2400" baseline="0" dirty="0" smtClean="0"/>
                        <a:t> oppimisympäristöjä ja työtapoja koskevat tavoitteet</a:t>
                      </a:r>
                      <a:endParaRPr lang="fi-FI" sz="2400" dirty="0"/>
                    </a:p>
                  </a:txBody>
                  <a:tcPr/>
                </a:tc>
              </a:tr>
              <a:tr h="602268">
                <a:tc>
                  <a:txBody>
                    <a:bodyPr/>
                    <a:lstStyle/>
                    <a:p>
                      <a:r>
                        <a:rPr lang="fi-FI" sz="2400" dirty="0" smtClean="0"/>
                        <a:t>Ohjaus,</a:t>
                      </a:r>
                      <a:r>
                        <a:rPr lang="fi-FI" sz="2400" baseline="0" dirty="0" smtClean="0"/>
                        <a:t> eriyttäminen ja </a:t>
                      </a:r>
                      <a:r>
                        <a:rPr lang="fi-FI" sz="2400" dirty="0" smtClean="0"/>
                        <a:t>tuki</a:t>
                      </a:r>
                      <a:r>
                        <a:rPr lang="fi-FI" sz="2400" baseline="0" dirty="0" smtClean="0"/>
                        <a:t> musiikissa</a:t>
                      </a:r>
                      <a:endParaRPr lang="fi-FI" sz="2400" dirty="0"/>
                    </a:p>
                  </a:txBody>
                  <a:tcPr/>
                </a:tc>
              </a:tr>
              <a:tr h="602268">
                <a:tc>
                  <a:txBody>
                    <a:bodyPr/>
                    <a:lstStyle/>
                    <a:p>
                      <a:r>
                        <a:rPr lang="fi-FI" sz="2400" dirty="0" smtClean="0"/>
                        <a:t>Oppilaan oppimisen arviointi musiikissa</a:t>
                      </a:r>
                      <a:endParaRPr lang="fi-FI" sz="2400" dirty="0"/>
                    </a:p>
                  </a:txBody>
                  <a:tcPr/>
                </a:tc>
              </a:tr>
              <a:tr h="1043134">
                <a:tc>
                  <a:txBody>
                    <a:bodyPr/>
                    <a:lstStyle/>
                    <a:p>
                      <a:r>
                        <a:rPr lang="fi-FI" sz="2400" dirty="0" smtClean="0"/>
                        <a:t>Arvioinnin kriteerit</a:t>
                      </a:r>
                      <a:r>
                        <a:rPr lang="fi-FI" sz="2400" baseline="0" dirty="0" smtClean="0"/>
                        <a:t> musiikissa 6. vuosiluokan päättyessä</a:t>
                      </a:r>
                    </a:p>
                    <a:p>
                      <a:r>
                        <a:rPr lang="fi-FI" sz="2400" baseline="0" dirty="0" smtClean="0"/>
                        <a:t>Päättöarvioinnin kriteerit musiikissa</a:t>
                      </a:r>
                      <a:endParaRPr lang="fi-FI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199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Opetushallitus">
      <a:dk1>
        <a:srgbClr val="000000"/>
      </a:dk1>
      <a:lt1>
        <a:srgbClr val="FFFFFF"/>
      </a:lt1>
      <a:dk2>
        <a:srgbClr val="3F66AB"/>
      </a:dk2>
      <a:lt2>
        <a:srgbClr val="6B6B6B"/>
      </a:lt2>
      <a:accent1>
        <a:srgbClr val="DFEAFE"/>
      </a:accent1>
      <a:accent2>
        <a:srgbClr val="3F66AB"/>
      </a:accent2>
      <a:accent3>
        <a:srgbClr val="FFFFFF"/>
      </a:accent3>
      <a:accent4>
        <a:srgbClr val="000000"/>
      </a:accent4>
      <a:accent5>
        <a:srgbClr val="ECF3FE"/>
      </a:accent5>
      <a:accent6>
        <a:srgbClr val="385C9B"/>
      </a:accent6>
      <a:hlink>
        <a:srgbClr val="385C9B"/>
      </a:hlink>
      <a:folHlink>
        <a:srgbClr val="385C9B"/>
      </a:folHlink>
    </a:clrScheme>
    <a:fontScheme name="Blank Presentation">
      <a:majorFont>
        <a:latin typeface="Arial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 Presentation">
  <a:themeElements>
    <a:clrScheme name="">
      <a:dk1>
        <a:srgbClr val="000000"/>
      </a:dk1>
      <a:lt1>
        <a:srgbClr val="FFFFFF"/>
      </a:lt1>
      <a:dk2>
        <a:srgbClr val="3F66AB"/>
      </a:dk2>
      <a:lt2>
        <a:srgbClr val="6B6B6B"/>
      </a:lt2>
      <a:accent1>
        <a:srgbClr val="DFEAFE"/>
      </a:accent1>
      <a:accent2>
        <a:srgbClr val="3F66AB"/>
      </a:accent2>
      <a:accent3>
        <a:srgbClr val="FFFFFF"/>
      </a:accent3>
      <a:accent4>
        <a:srgbClr val="000000"/>
      </a:accent4>
      <a:accent5>
        <a:srgbClr val="ECF3FE"/>
      </a:accent5>
      <a:accent6>
        <a:srgbClr val="385C9B"/>
      </a:accent6>
      <a:hlink>
        <a:srgbClr val="9FB2D5"/>
      </a:hlink>
      <a:folHlink>
        <a:srgbClr val="F2F6FF"/>
      </a:folHlink>
    </a:clrScheme>
    <a:fontScheme name="Blank Presentation">
      <a:majorFont>
        <a:latin typeface="Arial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Blank Presentation">
  <a:themeElements>
    <a:clrScheme name="Opetushallitus">
      <a:dk1>
        <a:srgbClr val="000000"/>
      </a:dk1>
      <a:lt1>
        <a:srgbClr val="FFFFFF"/>
      </a:lt1>
      <a:dk2>
        <a:srgbClr val="3F66AB"/>
      </a:dk2>
      <a:lt2>
        <a:srgbClr val="6B6B6B"/>
      </a:lt2>
      <a:accent1>
        <a:srgbClr val="DFEAFE"/>
      </a:accent1>
      <a:accent2>
        <a:srgbClr val="3F66AB"/>
      </a:accent2>
      <a:accent3>
        <a:srgbClr val="FFFFFF"/>
      </a:accent3>
      <a:accent4>
        <a:srgbClr val="000000"/>
      </a:accent4>
      <a:accent5>
        <a:srgbClr val="ECF3FE"/>
      </a:accent5>
      <a:accent6>
        <a:srgbClr val="385C9B"/>
      </a:accent6>
      <a:hlink>
        <a:srgbClr val="385C9B"/>
      </a:hlink>
      <a:folHlink>
        <a:srgbClr val="385C9B"/>
      </a:folHlink>
    </a:clrScheme>
    <a:fontScheme name="Blank Presentation">
      <a:majorFont>
        <a:latin typeface="Arial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Blank Presentation">
  <a:themeElements>
    <a:clrScheme name="Opetushallitus">
      <a:dk1>
        <a:srgbClr val="000000"/>
      </a:dk1>
      <a:lt1>
        <a:srgbClr val="FFFFFF"/>
      </a:lt1>
      <a:dk2>
        <a:srgbClr val="3F66AB"/>
      </a:dk2>
      <a:lt2>
        <a:srgbClr val="6B6B6B"/>
      </a:lt2>
      <a:accent1>
        <a:srgbClr val="DFEAFE"/>
      </a:accent1>
      <a:accent2>
        <a:srgbClr val="3F66AB"/>
      </a:accent2>
      <a:accent3>
        <a:srgbClr val="FFFFFF"/>
      </a:accent3>
      <a:accent4>
        <a:srgbClr val="000000"/>
      </a:accent4>
      <a:accent5>
        <a:srgbClr val="ECF3FE"/>
      </a:accent5>
      <a:accent6>
        <a:srgbClr val="385C9B"/>
      </a:accent6>
      <a:hlink>
        <a:srgbClr val="385C9B"/>
      </a:hlink>
      <a:folHlink>
        <a:srgbClr val="385C9B"/>
      </a:folHlink>
    </a:clrScheme>
    <a:fontScheme name="Blank Presentation">
      <a:majorFont>
        <a:latin typeface="Arial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Blank Presentation">
  <a:themeElements>
    <a:clrScheme name="Opetushallitus">
      <a:dk1>
        <a:srgbClr val="000000"/>
      </a:dk1>
      <a:lt1>
        <a:srgbClr val="FFFFFF"/>
      </a:lt1>
      <a:dk2>
        <a:srgbClr val="3F66AB"/>
      </a:dk2>
      <a:lt2>
        <a:srgbClr val="6B6B6B"/>
      </a:lt2>
      <a:accent1>
        <a:srgbClr val="DFEAFE"/>
      </a:accent1>
      <a:accent2>
        <a:srgbClr val="3F66AB"/>
      </a:accent2>
      <a:accent3>
        <a:srgbClr val="FFFFFF"/>
      </a:accent3>
      <a:accent4>
        <a:srgbClr val="000000"/>
      </a:accent4>
      <a:accent5>
        <a:srgbClr val="ECF3FE"/>
      </a:accent5>
      <a:accent6>
        <a:srgbClr val="385C9B"/>
      </a:accent6>
      <a:hlink>
        <a:srgbClr val="385C9B"/>
      </a:hlink>
      <a:folHlink>
        <a:srgbClr val="385C9B"/>
      </a:folHlink>
    </a:clrScheme>
    <a:fontScheme name="Blank Presentation">
      <a:majorFont>
        <a:latin typeface="Arial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2912</TotalTime>
  <Words>402</Words>
  <Application>Microsoft Office PowerPoint</Application>
  <PresentationFormat>Näytössä katseltava diaesitys (4:3)</PresentationFormat>
  <Paragraphs>69</Paragraphs>
  <Slides>9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5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Blank Presentation</vt:lpstr>
      <vt:lpstr>1_Blank Presentation</vt:lpstr>
      <vt:lpstr>3_Blank Presentation</vt:lpstr>
      <vt:lpstr>4_Blank Presentation</vt:lpstr>
      <vt:lpstr>2_Blank Presentation</vt:lpstr>
      <vt:lpstr>Perusopetuksen opetussuunnitelman perusteiden linjauksia </vt:lpstr>
      <vt:lpstr>Ops-uudistuksen keskeisiä lähtökohtia</vt:lpstr>
      <vt:lpstr>Perusopetuksen tavoitteet ja laaja-alainen osaaminen - tiedot - taidot - arvot - asenteet - tahto</vt:lpstr>
      <vt:lpstr>Oppimisympäristöt </vt:lpstr>
      <vt:lpstr>Oppimisympäristöt </vt:lpstr>
      <vt:lpstr>Työtavat</vt:lpstr>
      <vt:lpstr>Monialaiset oppimiskokonaisuudet</vt:lpstr>
      <vt:lpstr>PowerPoint-esitys</vt:lpstr>
      <vt:lpstr>Oppiaineen rakenne</vt:lpstr>
    </vt:vector>
  </TitlesOfParts>
  <Company>Housecom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Eden</dc:creator>
  <cp:lastModifiedBy>Vitikka Erja</cp:lastModifiedBy>
  <cp:revision>464</cp:revision>
  <cp:lastPrinted>2014-11-24T09:38:27Z</cp:lastPrinted>
  <dcterms:created xsi:type="dcterms:W3CDTF">2009-01-30T11:29:21Z</dcterms:created>
  <dcterms:modified xsi:type="dcterms:W3CDTF">2014-11-24T10:51:51Z</dcterms:modified>
</cp:coreProperties>
</file>