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1CED3F-F355-63C7-B3C4-D5BE39F2B5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F92114F-1F17-7477-5677-787D83BB03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2F9B1D-FBBF-1BB8-DCC6-C20235085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25D4-C366-47F2-982B-2D7DE2745847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1BEC31E-DEDE-FA3D-140A-403874BF3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9FBB324-B6BD-4D45-1099-9DD317DFB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288D7-2E11-4D88-AE1F-612C1CCCF0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2188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43977B-A616-36A9-11A8-718077BA2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D5FD566-0409-AC54-4AB7-21F543AA31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B0795FC-8129-F5DA-DFE9-884636090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25D4-C366-47F2-982B-2D7DE2745847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FCA4B5-D1C5-535D-4C9C-F2569628F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8F083A-E41E-7EB1-7BA9-546B173AF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288D7-2E11-4D88-AE1F-612C1CCCF0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3087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ED68C49-8F9A-83F9-E6EF-EFF99ECCE6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62CE765-7662-2EE1-3EA3-C4D144EC26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84D0197-CC74-F51C-AFBC-E3DBB2D8F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25D4-C366-47F2-982B-2D7DE2745847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C2B43C8-02B3-DC14-F772-F7A62C13F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DD773D-C290-D7DC-B9A7-26EB4ACC4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288D7-2E11-4D88-AE1F-612C1CCCF0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318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CE8A04-BF98-A22C-7B06-18CB22D7B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45D837-20F3-6414-C12F-506B2EC30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2CEDF80-80D1-0BBE-B6AF-ED967E529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25D4-C366-47F2-982B-2D7DE2745847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1DB63C4-73E3-E870-274C-C6DE73BF7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F50565A-172B-DEC0-6E81-B7C40D824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288D7-2E11-4D88-AE1F-612C1CCCF0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7149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8161AE-1AB5-E2FE-45B4-E568C81A8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C8C5A58-9287-F691-B52E-DCFCD3F06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7AF09F5-FF16-9B5F-B933-497B6D49D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25D4-C366-47F2-982B-2D7DE2745847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5A27CD3-A4A4-3839-C47B-38493F0D8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0B2333-50FA-099C-33C3-72405027C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288D7-2E11-4D88-AE1F-612C1CCCF0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4156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EACAAA-D284-FBE6-5588-9567A7BA9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F9B2DD-7E35-9736-E296-B75FD95A4B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98007AE-CDBA-9C8A-07D5-D4D3737796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5AE05D0-1A95-7C81-8F5F-4895148BA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25D4-C366-47F2-982B-2D7DE2745847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A654CC5-EE71-D530-0EDD-1FD894BA7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619FB50-110C-F8EC-3DF7-36496CAF0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288D7-2E11-4D88-AE1F-612C1CCCF0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5190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BF4FB3-DFED-A032-8376-B493E65EF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E4ADA31-5ABB-E255-B53F-5388049820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C01FD47-D06D-83C5-47B5-F9E532CBAC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9676C17-0918-C52E-35D4-078321A8CD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142EC06-A6DB-A6ED-2203-0CC7BC4414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3B1C651-328A-2A7F-FFAD-D2BC68DDD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25D4-C366-47F2-982B-2D7DE2745847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3A859BA-3BF1-3B69-3A12-1D57AD210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563BB86-ED12-3621-C4A3-DC07B903B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288D7-2E11-4D88-AE1F-612C1CCCF0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1302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125322-5624-C502-99BC-F6A841E00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88B5443-3E84-5C84-90DB-E375D57F0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25D4-C366-47F2-982B-2D7DE2745847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D5C29BB-7422-133B-CC4F-9097C5C16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046611F-6AC3-2846-FC31-598C43C1F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288D7-2E11-4D88-AE1F-612C1CCCF0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9553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8B821EA-84ED-9632-83D4-D0751FA8C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25D4-C366-47F2-982B-2D7DE2745847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CE5665A-5919-A5C7-81ED-3418FD724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F58BEB1-4CA9-9837-CF9A-BA6828F9B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288D7-2E11-4D88-AE1F-612C1CCCF0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6617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325536-1CE7-C728-A4FE-C54B9F791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F1A288-8BB3-FFB8-DB7A-CE824FDB1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054CDB9-E961-9EA8-50CA-010FFA0F06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6F48ADD-5318-3BC2-E862-32C4F7E5B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25D4-C366-47F2-982B-2D7DE2745847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6BCD62C-3B2C-C9EF-234F-569F9BE01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8942F9E-B2BB-2BE0-309D-BA65F7C94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288D7-2E11-4D88-AE1F-612C1CCCF0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9614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2D4668-AB52-B60F-3A16-5D02FAD27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DC9A80B-1F4B-900F-0DE1-343B4F9D15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1470DE0-31FD-ED84-9105-B1AA157666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B8145F8-9588-0237-8BB8-56AF7C845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25D4-C366-47F2-982B-2D7DE2745847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621CDD6-80DD-7353-1330-668B5314A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4CB31DD-202C-E6FF-5C1A-654E96AA0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288D7-2E11-4D88-AE1F-612C1CCCF0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2584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30C0768-B636-345D-0161-5BEC993B3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C826F26-16CD-2335-AEE8-95450734D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80D5D53-FE03-BDA4-AD0A-80EBF1D9B4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425D4-C366-47F2-982B-2D7DE2745847}" type="datetimeFigureOut">
              <a:rPr lang="fi-FI" smtClean="0"/>
              <a:t>22.5.2024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66CCFC0-CCF3-CE2B-7D2D-A5771951D4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9A54F59-D9F1-7C5D-B393-FAE3B9B77F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288D7-2E11-4D88-AE1F-612C1CCCF0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469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086AEF-90C1-09C0-455D-7EE7B85D3B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Kaksi totuutta ja valhe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C20AC66-4D5F-066B-80D3-690F7FB365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6580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F2EEF0-DF5B-37BA-76FC-F25D522EB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Säännöt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6E071C-90F8-1796-B8F1-F8B730D63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Teidät jaetaan kolmen hengen ryhmiin. </a:t>
            </a:r>
          </a:p>
          <a:p>
            <a:r>
              <a:rPr lang="fi-FI" dirty="0"/>
              <a:t>Teidän ryhmästä kaksi keksii itsestään lauseen, joka on totta.</a:t>
            </a:r>
          </a:p>
          <a:p>
            <a:r>
              <a:rPr lang="fi-FI" dirty="0"/>
              <a:t>Yksi keksii itsestään lauseen, joka ei ole totta.</a:t>
            </a:r>
          </a:p>
          <a:p>
            <a:r>
              <a:rPr lang="fi-FI" dirty="0"/>
              <a:t>Kun kaikki ryhmät ovat keksineet lauseensa, sanovat ryhmät vuorotellen omat lauseensa ja muut ryhmät yrittävät arvata, kuka ryhmästä ei puhu totta.</a:t>
            </a:r>
          </a:p>
        </p:txBody>
      </p:sp>
    </p:spTree>
    <p:extLst>
      <p:ext uri="{BB962C8B-B14F-4D97-AF65-F5344CB8AC3E}">
        <p14:creationId xmlns:p14="http://schemas.microsoft.com/office/powerpoint/2010/main" val="2046158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5D6B2B-CC0A-05E6-857E-1A324F7A2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D2ED40-116D-DD15-B908-6F78E963D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59680" cy="4351338"/>
          </a:xfrm>
        </p:spPr>
        <p:txBody>
          <a:bodyPr>
            <a:normAutofit lnSpcReduction="10000"/>
          </a:bodyPr>
          <a:lstStyle/>
          <a:p>
            <a:r>
              <a:rPr lang="fi-FI" dirty="0"/>
              <a:t>Esimerkiksi tämä kuvan ryhmä voisi sanoa seuraavanlaiset lauseet:</a:t>
            </a:r>
            <a:br>
              <a:rPr lang="fi-FI" dirty="0"/>
            </a:br>
            <a:r>
              <a:rPr lang="fi-FI" dirty="0"/>
              <a:t>A – Minulla on silmälasit.</a:t>
            </a:r>
            <a:br>
              <a:rPr lang="fi-FI" dirty="0"/>
            </a:br>
            <a:r>
              <a:rPr lang="fi-FI" dirty="0"/>
              <a:t>B – Minulla on päässä lippis.</a:t>
            </a:r>
            <a:br>
              <a:rPr lang="fi-FI" dirty="0"/>
            </a:br>
            <a:r>
              <a:rPr lang="fi-FI" dirty="0"/>
              <a:t>C – Minulla on mustat viikset.</a:t>
            </a:r>
          </a:p>
          <a:p>
            <a:r>
              <a:rPr lang="fi-FI" dirty="0"/>
              <a:t>Selkeästi C valehtelee.</a:t>
            </a:r>
          </a:p>
          <a:p>
            <a:r>
              <a:rPr lang="fi-FI" dirty="0"/>
              <a:t>Kannattaakin keksiä sellaisia lauseita, joita ei voi tulkita todeksi tai valheeksi vain teitä katsomalla.</a:t>
            </a:r>
          </a:p>
        </p:txBody>
      </p:sp>
      <p:pic>
        <p:nvPicPr>
          <p:cNvPr id="1028" name="Picture 4" descr="Ihmiset, Miehet, Kolme, Kollegat">
            <a:extLst>
              <a:ext uri="{FF2B5EF4-FFF2-40B4-BE49-F238E27FC236}">
                <a16:creationId xmlns:a16="http://schemas.microsoft.com/office/drawing/2014/main" id="{61B3FB7B-3457-8AFC-9B33-A3A4C89279E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03" t="19035" r="16508"/>
          <a:stretch/>
        </p:blipFill>
        <p:spPr bwMode="auto">
          <a:xfrm>
            <a:off x="6294120" y="1556422"/>
            <a:ext cx="5059680" cy="3745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632B3065-FD71-A11E-E6E0-2F7CCDFB7C42}"/>
              </a:ext>
            </a:extLst>
          </p:cNvPr>
          <p:cNvSpPr txBox="1"/>
          <p:nvPr/>
        </p:nvSpPr>
        <p:spPr>
          <a:xfrm>
            <a:off x="7381875" y="3219450"/>
            <a:ext cx="16859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b="1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5361ADDF-91DB-E403-F6B3-7F423E952A15}"/>
              </a:ext>
            </a:extLst>
          </p:cNvPr>
          <p:cNvSpPr txBox="1"/>
          <p:nvPr/>
        </p:nvSpPr>
        <p:spPr>
          <a:xfrm>
            <a:off x="8715375" y="3219450"/>
            <a:ext cx="16859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b="1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5637552E-D78F-CC8A-90CE-113A29906C66}"/>
              </a:ext>
            </a:extLst>
          </p:cNvPr>
          <p:cNvSpPr txBox="1"/>
          <p:nvPr/>
        </p:nvSpPr>
        <p:spPr>
          <a:xfrm>
            <a:off x="9896475" y="3539629"/>
            <a:ext cx="16859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b="1" dirty="0">
                <a:solidFill>
                  <a:schemeClr val="bg1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4198434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BEC0EB8F6B7C34EA59B4B1DA681AB52" ma:contentTypeVersion="13" ma:contentTypeDescription="Luo uusi asiakirja." ma:contentTypeScope="" ma:versionID="fb5c31fcde51cbe5778aa21ba4a687ef">
  <xsd:schema xmlns:xsd="http://www.w3.org/2001/XMLSchema" xmlns:xs="http://www.w3.org/2001/XMLSchema" xmlns:p="http://schemas.microsoft.com/office/2006/metadata/properties" xmlns:ns2="bb542fb4-f0b1-4111-93e0-5961ca49905b" xmlns:ns3="b126cb72-927f-4c27-a354-21bf8d645f2c" targetNamespace="http://schemas.microsoft.com/office/2006/metadata/properties" ma:root="true" ma:fieldsID="78d0cbeefb8949dfa2f829cd8b5b8aa1" ns2:_="" ns3:_="">
    <xsd:import namespace="bb542fb4-f0b1-4111-93e0-5961ca49905b"/>
    <xsd:import namespace="b126cb72-927f-4c27-a354-21bf8d645f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42fb4-f0b1-4111-93e0-5961ca4990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49964bb6-1a6e-4045-af7e-4cdc4df897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26cb72-927f-4c27-a354-21bf8d645f2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f645a2c-4420-497a-b42e-c86162cff8c3}" ma:internalName="TaxCatchAll" ma:showField="CatchAllData" ma:web="b126cb72-927f-4c27-a354-21bf8d645f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26cb72-927f-4c27-a354-21bf8d645f2c" xsi:nil="true"/>
    <lcf76f155ced4ddcb4097134ff3c332f xmlns="bb542fb4-f0b1-4111-93e0-5961ca49905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C84F33D-B8AA-444C-BFFB-B4F39052BED3}"/>
</file>

<file path=customXml/itemProps2.xml><?xml version="1.0" encoding="utf-8"?>
<ds:datastoreItem xmlns:ds="http://schemas.openxmlformats.org/officeDocument/2006/customXml" ds:itemID="{6E018DE8-E5D8-479B-BE23-53CA7F34D81E}"/>
</file>

<file path=customXml/itemProps3.xml><?xml version="1.0" encoding="utf-8"?>
<ds:datastoreItem xmlns:ds="http://schemas.openxmlformats.org/officeDocument/2006/customXml" ds:itemID="{CCD3BF5F-DF5D-4AB2-B6E2-8F1293AE6D4C}"/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112</Words>
  <Application>Microsoft Office PowerPoint</Application>
  <PresentationFormat>Laajakuva</PresentationFormat>
  <Paragraphs>13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Kaksi totuutta ja valhe</vt:lpstr>
      <vt:lpstr>Säännöt</vt:lpstr>
      <vt:lpstr>Esimerkki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Kaksi totuutta ja valhe</dc:title>
  <dc:creator>Laahanen Janne</dc:creator>
  <cp:lastModifiedBy>Laahanen Janne</cp:lastModifiedBy>
  <cp:revision>1</cp:revision>
  <dcterms:created xsi:type="dcterms:W3CDTF">2024-05-22T10:58:45Z</dcterms:created>
  <dcterms:modified xsi:type="dcterms:W3CDTF">2024-05-22T11:11:59Z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0x0101001BEC0EB8F6B7C34EA59B4B1DA681AB52</vt:lpwstr>
  </property>
</Properties>
</file>