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E2DA7E-D67D-6BE1-DA97-7FCDDA9C36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7F81943-A563-8569-2D22-CF01381ECA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7A45665-1130-CB66-168A-14C7FC472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1351-8126-438B-9C9E-A90402F73C34}" type="datetimeFigureOut">
              <a:rPr lang="fi-FI" smtClean="0"/>
              <a:t>17.4.2024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EF5793E-280E-6139-33C4-F72EE9BE4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8A22E52-D139-A251-DC6F-D9969D216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9C2A-F843-41B0-8B49-6AEE01867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4086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C6F227-5597-CA22-7909-77F7ACAFA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B6821BC-6AA9-0636-F48F-17D03CE4A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A0FF06-4EA7-893F-481D-799C6E462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1351-8126-438B-9C9E-A90402F73C34}" type="datetimeFigureOut">
              <a:rPr lang="fi-FI" smtClean="0"/>
              <a:t>17.4.2024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1D17B9B-E2BF-D7D7-FDD2-86642AB72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46C9864-B7BA-670B-3CE9-44F77811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9C2A-F843-41B0-8B49-6AEE01867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323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5ECAC34-B448-8141-5E35-61A1207173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E1FE1F2-3E43-023B-CB56-3B06BB20D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E0670F0-C596-A4D1-72F4-BC01576BE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1351-8126-438B-9C9E-A90402F73C34}" type="datetimeFigureOut">
              <a:rPr lang="fi-FI" smtClean="0"/>
              <a:t>17.4.2024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94E8648-3C11-F8F2-DB17-70D11065A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922FF7D-7458-C929-CCA8-61ADC17E1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9C2A-F843-41B0-8B49-6AEE01867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2358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Otsikko, teksti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5001D751-F28D-064C-9D51-EB1494DBA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EF6FC9F4-9F9B-1AF7-72C4-2D22B8A73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69062F2A-20BF-9579-4214-09E8097EF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3530BE-EBC8-448A-8C15-EDD8A0DEE0DF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633150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1981AC-CF36-5782-DFC4-0C1AE3301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E7233EC-C95B-0D24-20AA-25E6E9DBB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0181F1F-E6A4-353F-42B9-66D45149A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1351-8126-438B-9C9E-A90402F73C34}" type="datetimeFigureOut">
              <a:rPr lang="fi-FI" smtClean="0"/>
              <a:t>17.4.2024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02A0C01-A8BE-0345-7266-00666F47E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3293D35-E91B-3F67-ED8D-DBDD0D8BF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9C2A-F843-41B0-8B49-6AEE01867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2055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AA1A12-1FF4-2509-87CF-15540158B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7456DDB-8CD0-9CED-81D4-55586FE9C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4C2B10C-C9DB-EC1E-53D8-B2B40B811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1351-8126-438B-9C9E-A90402F73C34}" type="datetimeFigureOut">
              <a:rPr lang="fi-FI" smtClean="0"/>
              <a:t>17.4.2024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7BF9CE3-31DB-D2E3-8A8B-BC4560D8F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BE3F726-F1EC-6EA7-2358-DBBBC6832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9C2A-F843-41B0-8B49-6AEE01867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295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BFD4F4-527E-6B6B-685E-728E8BC48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9070428-50FF-4BC6-130D-801F07AD4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57E56B2-92BE-B8F6-387E-A79F08501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EF5918A-D407-88D7-000F-A6A8514A1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1351-8126-438B-9C9E-A90402F73C34}" type="datetimeFigureOut">
              <a:rPr lang="fi-FI" smtClean="0"/>
              <a:t>17.4.2024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C1C5927-9CE5-653C-358B-81C0F8C10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7EECFF5-E0D8-16BC-6910-BF578E04D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9C2A-F843-41B0-8B49-6AEE01867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669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0442A9-ED24-AC35-9F3D-AC3BD327E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1B59928-3213-C606-0C12-7A995382A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4B81E3C-3CF2-0461-3C38-BCFDA95C9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5701B81-BFFB-780A-1B88-6E6454043F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ABD1050-F2A2-A32A-607F-E6364BF594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5B44D68-7FAC-339B-4FED-9CED1609F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1351-8126-438B-9C9E-A90402F73C34}" type="datetimeFigureOut">
              <a:rPr lang="fi-FI" smtClean="0"/>
              <a:t>17.4.2024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F3A386AF-60E2-A898-2C76-D8A79C29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2A3AFAB-3EEA-817E-9D2F-82FE34259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9C2A-F843-41B0-8B49-6AEE01867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072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BEFE51F-9653-CB60-8AEC-82AD3F05D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9A3BF36-493F-03F9-FDBB-ECB6221A1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1351-8126-438B-9C9E-A90402F73C34}" type="datetimeFigureOut">
              <a:rPr lang="fi-FI" smtClean="0"/>
              <a:t>17.4.2024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D5985E7-E740-78DD-10BB-76D972D82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C0470EF-AD6A-6404-2E9A-11D6A5304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9C2A-F843-41B0-8B49-6AEE01867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080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8612423-F83C-2916-CE35-82D0EB894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1351-8126-438B-9C9E-A90402F73C34}" type="datetimeFigureOut">
              <a:rPr lang="fi-FI" smtClean="0"/>
              <a:t>17.4.2024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C12A044-873F-AF18-8066-CBFE44052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A79BBF8-9DA2-E9DB-820B-1B5E80A9A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9C2A-F843-41B0-8B49-6AEE01867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4740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72FEC1-28CA-C126-744C-81FCD0CA6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D78BB0C-A5CA-62DF-F2F0-D077BE0BD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BE931C4-B813-BE2E-1672-5B2A0DC83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BB74A19-B328-8247-9561-7D997E88B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1351-8126-438B-9C9E-A90402F73C34}" type="datetimeFigureOut">
              <a:rPr lang="fi-FI" smtClean="0"/>
              <a:t>17.4.2024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51E8BFF-8126-5349-51F0-47820B26C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CB330B6-B21B-F3A7-642D-CED0D2D87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9C2A-F843-41B0-8B49-6AEE01867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4531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2C04C2-D7E8-EF28-AB17-132C7109C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836DAAF-973F-9FCC-3644-B346868B5D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E32392A-F150-2D9F-CEC7-D2C166313C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8DBDC40-2F13-05EC-7DC0-C7B13D59A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1351-8126-438B-9C9E-A90402F73C34}" type="datetimeFigureOut">
              <a:rPr lang="fi-FI" smtClean="0"/>
              <a:t>17.4.2024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A47569B-3C17-E406-D39A-46023FC6C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F13CE45-0A7E-B44E-2CE4-C530A4333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9C2A-F843-41B0-8B49-6AEE01867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1911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DB305EA-622D-43B1-188F-A75FD8032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21C3B0C-EE85-6FE7-70B3-34850013F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91C2A3-C420-1100-A7EA-C2554E8AD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C1351-8126-438B-9C9E-A90402F73C34}" type="datetimeFigureOut">
              <a:rPr lang="fi-FI" smtClean="0"/>
              <a:t>17.4.2024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2BF8FD5-DA2B-C758-E0B5-CD5A5CEBBC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7045688-3A69-0EE7-6F0E-67A826B077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A9C2A-F843-41B0-8B49-6AEE018677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6732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5FF890C-39F2-570A-2669-ED5C25DA60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476250"/>
          </a:xfrm>
        </p:spPr>
        <p:txBody>
          <a:bodyPr/>
          <a:lstStyle/>
          <a:p>
            <a:pPr eaLnBrk="1" hangingPunct="1"/>
            <a:r>
              <a:rPr lang="fi-FI" altLang="fi-FI" sz="2000"/>
              <a:t>BONDING OF METALS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C8BA939-DFC8-AD71-8B9D-06D62D39AFC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063751" y="476251"/>
            <a:ext cx="4176713" cy="4392613"/>
          </a:xfrm>
        </p:spPr>
        <p:txBody>
          <a:bodyPr/>
          <a:lstStyle/>
          <a:p>
            <a:pPr eaLnBrk="1" hangingPunct="1"/>
            <a:r>
              <a:rPr lang="en-US" altLang="fi-FI" sz="1600">
                <a:solidFill>
                  <a:srgbClr val="0070C0"/>
                </a:solidFill>
              </a:rPr>
              <a:t>In metals, the valence electrons become detached from atoms</a:t>
            </a:r>
          </a:p>
          <a:p>
            <a:pPr eaLnBrk="1" hangingPunct="1"/>
            <a:r>
              <a:rPr lang="en-US" altLang="fi-FI" sz="1600">
                <a:solidFill>
                  <a:srgbClr val="0070C0"/>
                </a:solidFill>
              </a:rPr>
              <a:t>These electrons are delocalized; they basically surround a very closely-packed lattice of positive ions</a:t>
            </a:r>
          </a:p>
          <a:p>
            <a:pPr eaLnBrk="1" hangingPunct="1"/>
            <a:r>
              <a:rPr lang="en-US" altLang="fi-FI" sz="1600">
                <a:solidFill>
                  <a:srgbClr val="0070C0"/>
                </a:solidFill>
              </a:rPr>
              <a:t>This closeness of the cations allows metals to have the properties they do; the cations can slide over one another without breaking more bonds than they make</a:t>
            </a:r>
          </a:p>
          <a:p>
            <a:pPr eaLnBrk="1" hangingPunct="1"/>
            <a:r>
              <a:rPr lang="en-US" altLang="fi-FI" sz="1600">
                <a:solidFill>
                  <a:srgbClr val="0070C0"/>
                </a:solidFill>
              </a:rPr>
              <a:t>Metals are both </a:t>
            </a:r>
            <a:r>
              <a:rPr lang="en-US" altLang="fi-FI" sz="1600" i="1">
                <a:solidFill>
                  <a:srgbClr val="0070C0"/>
                </a:solidFill>
              </a:rPr>
              <a:t>malleable</a:t>
            </a:r>
            <a:r>
              <a:rPr lang="en-US" altLang="fi-FI" sz="1600">
                <a:solidFill>
                  <a:srgbClr val="0070C0"/>
                </a:solidFill>
              </a:rPr>
              <a:t> (they can be bent and reshaped under pressure) and </a:t>
            </a:r>
            <a:r>
              <a:rPr lang="en-US" altLang="fi-FI" sz="1600" i="1">
                <a:solidFill>
                  <a:srgbClr val="0070C0"/>
                </a:solidFill>
              </a:rPr>
              <a:t>ductile </a:t>
            </a:r>
            <a:r>
              <a:rPr lang="en-US" altLang="fi-FI" sz="1600">
                <a:solidFill>
                  <a:srgbClr val="0070C0"/>
                </a:solidFill>
              </a:rPr>
              <a:t>(they can be drawn out into a wire</a:t>
            </a:r>
          </a:p>
          <a:p>
            <a:pPr eaLnBrk="1" hangingPunct="1"/>
            <a:r>
              <a:rPr lang="en-US" altLang="fi-FI" sz="1600">
                <a:solidFill>
                  <a:srgbClr val="0070C0"/>
                </a:solidFill>
              </a:rPr>
              <a:t>Alloys are impure metals that disturb the pure lattice. They are harder than pure metals.</a:t>
            </a:r>
          </a:p>
        </p:txBody>
      </p:sp>
      <p:pic>
        <p:nvPicPr>
          <p:cNvPr id="19460" name="Picture 5" descr="electrAn">
            <a:extLst>
              <a:ext uri="{FF2B5EF4-FFF2-40B4-BE49-F238E27FC236}">
                <a16:creationId xmlns:a16="http://schemas.microsoft.com/office/drawing/2014/main" id="{8F22B5D3-5CBB-5543-ECF0-19CC0185A1F3}"/>
              </a:ext>
            </a:extLst>
          </p:cNvPr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67500" y="620714"/>
            <a:ext cx="4000500" cy="2619375"/>
          </a:xfrm>
          <a:noFill/>
        </p:spPr>
      </p:pic>
      <p:sp>
        <p:nvSpPr>
          <p:cNvPr id="19461" name="Text Box 7">
            <a:extLst>
              <a:ext uri="{FF2B5EF4-FFF2-40B4-BE49-F238E27FC236}">
                <a16:creationId xmlns:a16="http://schemas.microsoft.com/office/drawing/2014/main" id="{C3D2CDC9-54EE-7D97-60E5-EE645DF52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8164" y="2708275"/>
            <a:ext cx="36718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i-FI" altLang="fi-FI" sz="1400">
                <a:solidFill>
                  <a:schemeClr val="bg1"/>
                </a:solidFill>
              </a:rPr>
              <a:t>Sea of delocalized electrons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Laajakuva</PresentationFormat>
  <Paragraphs>7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Office-teema</vt:lpstr>
      <vt:lpstr>BONDING OF METALS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BONDING OF METALS</dc:title>
  <dc:creator>Lerch Adam</dc:creator>
  <cp:lastModifiedBy>Lerch Adam</cp:lastModifiedBy>
  <cp:revision>1</cp:revision>
  <dcterms:created xsi:type="dcterms:W3CDTF">2024-04-17T05:30:01Z</dcterms:created>
  <dcterms:modified xsi:type="dcterms:W3CDTF">2024-04-17T05:30:11Z</dcterms:modified>
</cp:coreProperties>
</file>