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23B16"/>
    <a:srgbClr val="6CA15F"/>
    <a:srgbClr val="EC76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03" autoAdjust="0"/>
    <p:restoredTop sz="94660"/>
  </p:normalViewPr>
  <p:slideViewPr>
    <p:cSldViewPr snapToGrid="0">
      <p:cViewPr>
        <p:scale>
          <a:sx n="81" d="100"/>
          <a:sy n="81" d="100"/>
        </p:scale>
        <p:origin x="-444" y="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2CBE57-0DE2-4D0F-9B4A-B23FFD66C8C2}" type="doc">
      <dgm:prSet loTypeId="urn:microsoft.com/office/officeart/2005/8/layout/hList6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i-FI"/>
        </a:p>
      </dgm:t>
    </dgm:pt>
    <dgm:pt modelId="{BA59F780-0333-4E62-AF0E-BEB627DAC37F}">
      <dgm:prSet custT="1"/>
      <dgm:spPr>
        <a:solidFill>
          <a:srgbClr val="FF0000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fi-FI" sz="1800" b="1" dirty="0" smtClean="0">
              <a:solidFill>
                <a:schemeClr val="tx1"/>
              </a:solidFill>
            </a:rPr>
            <a:t>Mieti ensin</a:t>
          </a:r>
          <a:endParaRPr lang="fi-FI" sz="1800" b="1" dirty="0">
            <a:solidFill>
              <a:schemeClr val="tx1"/>
            </a:solidFill>
          </a:endParaRPr>
        </a:p>
      </dgm:t>
    </dgm:pt>
    <dgm:pt modelId="{8B13F587-4CE0-4ED1-B191-D15AC702DEFC}" type="parTrans" cxnId="{91BA8663-1E71-42BC-94E4-569CA16EF705}">
      <dgm:prSet/>
      <dgm:spPr/>
      <dgm:t>
        <a:bodyPr/>
        <a:lstStyle/>
        <a:p>
          <a:endParaRPr lang="fi-FI"/>
        </a:p>
      </dgm:t>
    </dgm:pt>
    <dgm:pt modelId="{51475600-B130-4B43-9599-5D8F8884EBD5}" type="sibTrans" cxnId="{91BA8663-1E71-42BC-94E4-569CA16EF705}">
      <dgm:prSet/>
      <dgm:spPr/>
      <dgm:t>
        <a:bodyPr/>
        <a:lstStyle/>
        <a:p>
          <a:endParaRPr lang="fi-FI"/>
        </a:p>
      </dgm:t>
    </dgm:pt>
    <dgm:pt modelId="{F38F642C-77DA-4D73-B4FC-0E8330C2BA16}">
      <dgm:prSet/>
      <dgm:spPr>
        <a:solidFill>
          <a:srgbClr val="FF0000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fi-FI" sz="1200" dirty="0" smtClean="0">
              <a:solidFill>
                <a:schemeClr val="tx1"/>
              </a:solidFill>
            </a:rPr>
            <a:t>Määritä tarkoituksenmukaiset, realistiset tavoitteet</a:t>
          </a:r>
          <a:endParaRPr lang="fi-FI" sz="1200" dirty="0">
            <a:solidFill>
              <a:schemeClr val="tx1"/>
            </a:solidFill>
          </a:endParaRPr>
        </a:p>
      </dgm:t>
    </dgm:pt>
    <dgm:pt modelId="{6468894F-8E27-4337-8907-0BAA0BD902DC}" type="parTrans" cxnId="{80597B92-20F3-4B7B-909C-A4A6855FD784}">
      <dgm:prSet/>
      <dgm:spPr/>
      <dgm:t>
        <a:bodyPr/>
        <a:lstStyle/>
        <a:p>
          <a:endParaRPr lang="fi-FI"/>
        </a:p>
      </dgm:t>
    </dgm:pt>
    <dgm:pt modelId="{1B46B3B9-14D6-418C-A5FA-167AE20AEE6F}" type="sibTrans" cxnId="{80597B92-20F3-4B7B-909C-A4A6855FD784}">
      <dgm:prSet/>
      <dgm:spPr/>
      <dgm:t>
        <a:bodyPr/>
        <a:lstStyle/>
        <a:p>
          <a:endParaRPr lang="fi-FI"/>
        </a:p>
      </dgm:t>
    </dgm:pt>
    <dgm:pt modelId="{6A668E44-A359-46E0-A664-4362DE17E4FD}">
      <dgm:prSet/>
      <dgm:spPr>
        <a:solidFill>
          <a:srgbClr val="FF0000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fi-FI" sz="1200" dirty="0" smtClean="0">
              <a:solidFill>
                <a:schemeClr val="tx1"/>
              </a:solidFill>
            </a:rPr>
            <a:t>Mieti mihin kiinnität lapsessa huomiota, se käytös lisääntyy aina</a:t>
          </a:r>
          <a:endParaRPr lang="fi-FI" sz="1200" dirty="0">
            <a:solidFill>
              <a:schemeClr val="tx1"/>
            </a:solidFill>
          </a:endParaRPr>
        </a:p>
      </dgm:t>
    </dgm:pt>
    <dgm:pt modelId="{1DFCBC19-9742-46CD-8D82-65C59873421C}" type="parTrans" cxnId="{E5C66AF5-3106-4DB3-BE71-CA7A1FF83DEE}">
      <dgm:prSet/>
      <dgm:spPr/>
      <dgm:t>
        <a:bodyPr/>
        <a:lstStyle/>
        <a:p>
          <a:endParaRPr lang="fi-FI"/>
        </a:p>
      </dgm:t>
    </dgm:pt>
    <dgm:pt modelId="{42EEBC2A-1BFF-4217-AA11-878E29FFF6C1}" type="sibTrans" cxnId="{E5C66AF5-3106-4DB3-BE71-CA7A1FF83DEE}">
      <dgm:prSet/>
      <dgm:spPr/>
      <dgm:t>
        <a:bodyPr/>
        <a:lstStyle/>
        <a:p>
          <a:endParaRPr lang="fi-FI"/>
        </a:p>
      </dgm:t>
    </dgm:pt>
    <dgm:pt modelId="{CB225F6A-8CAD-4B33-9EEA-BE6061F82FB3}">
      <dgm:prSet/>
      <dgm:spPr>
        <a:solidFill>
          <a:srgbClr val="FF0000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fi-FI" sz="1200" dirty="0" smtClean="0">
              <a:solidFill>
                <a:schemeClr val="tx1"/>
              </a:solidFill>
            </a:rPr>
            <a:t>Etsi omalle työllesi ja itsellesi riittävä tuki</a:t>
          </a:r>
          <a:endParaRPr lang="fi-FI" sz="1200" dirty="0">
            <a:solidFill>
              <a:schemeClr val="tx1"/>
            </a:solidFill>
          </a:endParaRPr>
        </a:p>
      </dgm:t>
    </dgm:pt>
    <dgm:pt modelId="{2B4A191B-867A-47A5-B927-A81EBA2F52B3}" type="parTrans" cxnId="{10072D12-D1A3-481B-B913-2CE86F85B64A}">
      <dgm:prSet/>
      <dgm:spPr/>
      <dgm:t>
        <a:bodyPr/>
        <a:lstStyle/>
        <a:p>
          <a:endParaRPr lang="fi-FI"/>
        </a:p>
      </dgm:t>
    </dgm:pt>
    <dgm:pt modelId="{48C9353B-2551-4D62-8BD9-002965745E12}" type="sibTrans" cxnId="{10072D12-D1A3-481B-B913-2CE86F85B64A}">
      <dgm:prSet/>
      <dgm:spPr/>
      <dgm:t>
        <a:bodyPr/>
        <a:lstStyle/>
        <a:p>
          <a:endParaRPr lang="fi-FI"/>
        </a:p>
      </dgm:t>
    </dgm:pt>
    <dgm:pt modelId="{AFCBD671-384C-4C97-963C-9E3E750F328C}">
      <dgm:prSet/>
      <dgm:spPr>
        <a:solidFill>
          <a:srgbClr val="FFC000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fi-FI" sz="1200" dirty="0" smtClean="0">
              <a:solidFill>
                <a:schemeClr val="tx1"/>
              </a:solidFill>
            </a:rPr>
            <a:t>Siedä  epävarmuutta</a:t>
          </a:r>
          <a:endParaRPr lang="fi-FI" sz="1200" dirty="0">
            <a:solidFill>
              <a:schemeClr val="tx1"/>
            </a:solidFill>
          </a:endParaRPr>
        </a:p>
      </dgm:t>
    </dgm:pt>
    <dgm:pt modelId="{56475178-88A3-4B87-8DBB-F347A73760B6}">
      <dgm:prSet/>
      <dgm:spPr>
        <a:solidFill>
          <a:srgbClr val="FFC000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fi-FI" sz="1200" dirty="0" smtClean="0">
              <a:solidFill>
                <a:schemeClr val="tx1"/>
              </a:solidFill>
            </a:rPr>
            <a:t>Rakenna selkeä struktuuri</a:t>
          </a:r>
          <a:endParaRPr lang="fi-FI" sz="1200" dirty="0">
            <a:solidFill>
              <a:schemeClr val="tx1"/>
            </a:solidFill>
          </a:endParaRPr>
        </a:p>
      </dgm:t>
    </dgm:pt>
    <dgm:pt modelId="{E558FB2A-66FE-4675-8DB6-AC07F972AAE5}">
      <dgm:prSet/>
      <dgm:spPr>
        <a:solidFill>
          <a:srgbClr val="FFC000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fi-FI" sz="1200" dirty="0" smtClean="0">
              <a:solidFill>
                <a:schemeClr val="tx1"/>
              </a:solidFill>
            </a:rPr>
            <a:t>Huomaa onnistumiset</a:t>
          </a:r>
          <a:endParaRPr lang="fi-FI" sz="1200" dirty="0">
            <a:solidFill>
              <a:schemeClr val="tx1"/>
            </a:solidFill>
          </a:endParaRPr>
        </a:p>
      </dgm:t>
    </dgm:pt>
    <dgm:pt modelId="{FD134D44-6123-4CB3-AC90-C507D98EFA60}">
      <dgm:prSet custT="1"/>
      <dgm:spPr>
        <a:solidFill>
          <a:srgbClr val="FFC000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fi-FI" sz="1200" dirty="0" smtClean="0">
              <a:solidFill>
                <a:schemeClr val="tx1"/>
              </a:solidFill>
            </a:rPr>
            <a:t>Tutustu lapseen</a:t>
          </a:r>
          <a:endParaRPr lang="fi-FI" sz="1200" dirty="0">
            <a:solidFill>
              <a:schemeClr val="tx1"/>
            </a:solidFill>
          </a:endParaRPr>
        </a:p>
      </dgm:t>
    </dgm:pt>
    <dgm:pt modelId="{D06C1105-3922-4CFC-888B-4DB15A41638A}">
      <dgm:prSet custT="1"/>
      <dgm:spPr>
        <a:solidFill>
          <a:srgbClr val="FFC000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fi-FI" sz="1800" b="1" dirty="0" smtClean="0">
              <a:solidFill>
                <a:schemeClr val="tx1"/>
              </a:solidFill>
            </a:rPr>
            <a:t>Lapsen kanssa</a:t>
          </a:r>
          <a:endParaRPr lang="fi-FI" sz="1800" b="1" dirty="0">
            <a:solidFill>
              <a:schemeClr val="tx1"/>
            </a:solidFill>
          </a:endParaRPr>
        </a:p>
      </dgm:t>
    </dgm:pt>
    <dgm:pt modelId="{6EEC4A43-39F8-4C69-9445-8D0FF83BF2B8}" type="sibTrans" cxnId="{D0375299-31CF-4203-B0C6-413A9B8C9146}">
      <dgm:prSet/>
      <dgm:spPr/>
      <dgm:t>
        <a:bodyPr/>
        <a:lstStyle/>
        <a:p>
          <a:endParaRPr lang="fi-FI"/>
        </a:p>
      </dgm:t>
    </dgm:pt>
    <dgm:pt modelId="{EF64202F-7DB9-4ED7-A4F3-0F3DD356EFCD}" type="parTrans" cxnId="{D0375299-31CF-4203-B0C6-413A9B8C9146}">
      <dgm:prSet/>
      <dgm:spPr/>
      <dgm:t>
        <a:bodyPr/>
        <a:lstStyle/>
        <a:p>
          <a:endParaRPr lang="fi-FI"/>
        </a:p>
      </dgm:t>
    </dgm:pt>
    <dgm:pt modelId="{4371330E-38EA-426A-808B-3F3CCAA95E43}" type="sibTrans" cxnId="{8BE0F333-6773-4FAD-A10A-14C5D45CC4EA}">
      <dgm:prSet/>
      <dgm:spPr/>
      <dgm:t>
        <a:bodyPr/>
        <a:lstStyle/>
        <a:p>
          <a:endParaRPr lang="fi-FI"/>
        </a:p>
      </dgm:t>
    </dgm:pt>
    <dgm:pt modelId="{FF9C2AE5-D6C3-4A1E-99DF-7C2949C23A56}" type="parTrans" cxnId="{8BE0F333-6773-4FAD-A10A-14C5D45CC4EA}">
      <dgm:prSet/>
      <dgm:spPr/>
      <dgm:t>
        <a:bodyPr/>
        <a:lstStyle/>
        <a:p>
          <a:endParaRPr lang="fi-FI"/>
        </a:p>
      </dgm:t>
    </dgm:pt>
    <dgm:pt modelId="{CE7D30F1-9C2A-449A-BDDC-261248C71E9E}" type="sibTrans" cxnId="{A07DAB09-0310-4387-A417-66B6DC5172DC}">
      <dgm:prSet/>
      <dgm:spPr/>
      <dgm:t>
        <a:bodyPr/>
        <a:lstStyle/>
        <a:p>
          <a:endParaRPr lang="fi-FI"/>
        </a:p>
      </dgm:t>
    </dgm:pt>
    <dgm:pt modelId="{ABD94587-1035-4929-9391-4E355ECD35FC}" type="parTrans" cxnId="{A07DAB09-0310-4387-A417-66B6DC5172DC}">
      <dgm:prSet/>
      <dgm:spPr/>
      <dgm:t>
        <a:bodyPr/>
        <a:lstStyle/>
        <a:p>
          <a:endParaRPr lang="fi-FI"/>
        </a:p>
      </dgm:t>
    </dgm:pt>
    <dgm:pt modelId="{E447D441-1E63-4758-91C7-033B7F0EB3E7}" type="sibTrans" cxnId="{9A1CBA3E-8C6A-4700-A7ED-5363010353BB}">
      <dgm:prSet/>
      <dgm:spPr/>
      <dgm:t>
        <a:bodyPr/>
        <a:lstStyle/>
        <a:p>
          <a:endParaRPr lang="fi-FI"/>
        </a:p>
      </dgm:t>
    </dgm:pt>
    <dgm:pt modelId="{5CB42DCB-D966-4451-BD9E-1C6E7ACB8E34}" type="parTrans" cxnId="{9A1CBA3E-8C6A-4700-A7ED-5363010353BB}">
      <dgm:prSet/>
      <dgm:spPr/>
      <dgm:t>
        <a:bodyPr/>
        <a:lstStyle/>
        <a:p>
          <a:endParaRPr lang="fi-FI"/>
        </a:p>
      </dgm:t>
    </dgm:pt>
    <dgm:pt modelId="{50927AD8-5923-4153-92A8-3CD05E2C9E7B}" type="sibTrans" cxnId="{463819AC-EF4B-4A64-BF9A-CCCECB9EE4F4}">
      <dgm:prSet/>
      <dgm:spPr/>
      <dgm:t>
        <a:bodyPr/>
        <a:lstStyle/>
        <a:p>
          <a:endParaRPr lang="fi-FI"/>
        </a:p>
      </dgm:t>
    </dgm:pt>
    <dgm:pt modelId="{546EFFCF-C498-49EF-B326-B4D2138CE357}" type="parTrans" cxnId="{463819AC-EF4B-4A64-BF9A-CCCECB9EE4F4}">
      <dgm:prSet/>
      <dgm:spPr/>
      <dgm:t>
        <a:bodyPr/>
        <a:lstStyle/>
        <a:p>
          <a:endParaRPr lang="fi-FI"/>
        </a:p>
      </dgm:t>
    </dgm:pt>
    <dgm:pt modelId="{330CEBC0-66FB-472D-BC2D-EB159DC92A55}">
      <dgm:prSet/>
      <dgm:spPr>
        <a:solidFill>
          <a:srgbClr val="FF0000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fi-FI" sz="1200" dirty="0" smtClean="0">
              <a:solidFill>
                <a:schemeClr val="tx1"/>
              </a:solidFill>
            </a:rPr>
            <a:t>Keskity siihen mitä voidaan tehdä, ei siihen mitä pitäisi tehdä .Mikä on mahdollista?</a:t>
          </a:r>
          <a:endParaRPr lang="fi-FI" sz="1200" dirty="0">
            <a:solidFill>
              <a:schemeClr val="tx1"/>
            </a:solidFill>
          </a:endParaRPr>
        </a:p>
      </dgm:t>
    </dgm:pt>
    <dgm:pt modelId="{CD8BFE99-F2BF-4826-842C-585634B89418}" type="parTrans" cxnId="{70B5E431-6379-4EC8-BA47-83C37F754B35}">
      <dgm:prSet/>
      <dgm:spPr/>
      <dgm:t>
        <a:bodyPr/>
        <a:lstStyle/>
        <a:p>
          <a:endParaRPr lang="fi-FI"/>
        </a:p>
      </dgm:t>
    </dgm:pt>
    <dgm:pt modelId="{F9CA9D56-4697-4EF9-ADB6-5281F4B81042}" type="sibTrans" cxnId="{70B5E431-6379-4EC8-BA47-83C37F754B35}">
      <dgm:prSet/>
      <dgm:spPr/>
      <dgm:t>
        <a:bodyPr/>
        <a:lstStyle/>
        <a:p>
          <a:endParaRPr lang="fi-FI"/>
        </a:p>
      </dgm:t>
    </dgm:pt>
    <dgm:pt modelId="{E962FD2C-DCA2-4E83-A8E7-92B340E5C1CA}">
      <dgm:prSet/>
      <dgm:spPr>
        <a:solidFill>
          <a:srgbClr val="FFC000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fi-FI" sz="1200" dirty="0" smtClean="0">
              <a:solidFill>
                <a:schemeClr val="tx1"/>
              </a:solidFill>
            </a:rPr>
            <a:t>Ole johdonmukainen</a:t>
          </a:r>
          <a:endParaRPr lang="fi-FI" sz="1200" dirty="0">
            <a:solidFill>
              <a:schemeClr val="tx1"/>
            </a:solidFill>
          </a:endParaRPr>
        </a:p>
      </dgm:t>
    </dgm:pt>
    <dgm:pt modelId="{060F5312-71E2-430B-984A-1F52B5AD9671}" type="parTrans" cxnId="{A4733637-8197-4B91-8933-92BE3EE510EA}">
      <dgm:prSet/>
      <dgm:spPr/>
      <dgm:t>
        <a:bodyPr/>
        <a:lstStyle/>
        <a:p>
          <a:endParaRPr lang="fi-FI"/>
        </a:p>
      </dgm:t>
    </dgm:pt>
    <dgm:pt modelId="{A6203C8A-F1EB-4762-B7FF-BD11F2CEFD04}" type="sibTrans" cxnId="{A4733637-8197-4B91-8933-92BE3EE510EA}">
      <dgm:prSet/>
      <dgm:spPr/>
      <dgm:t>
        <a:bodyPr/>
        <a:lstStyle/>
        <a:p>
          <a:endParaRPr lang="fi-FI"/>
        </a:p>
      </dgm:t>
    </dgm:pt>
    <dgm:pt modelId="{BFCFEDBD-3E63-48ED-8128-2B487351B81C}">
      <dgm:prSet custT="1"/>
      <dgm:spPr>
        <a:solidFill>
          <a:srgbClr val="FFC000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fi-FI" sz="1200" dirty="0" smtClean="0">
              <a:solidFill>
                <a:schemeClr val="tx1"/>
              </a:solidFill>
            </a:rPr>
            <a:t>Sitoudu</a:t>
          </a:r>
          <a:endParaRPr lang="fi-FI" sz="1200" dirty="0">
            <a:solidFill>
              <a:schemeClr val="tx1"/>
            </a:solidFill>
          </a:endParaRPr>
        </a:p>
      </dgm:t>
    </dgm:pt>
    <dgm:pt modelId="{646782EE-4688-4EDE-BE03-BD18765EE0CD}" type="parTrans" cxnId="{3FC21A03-5923-4D3D-B248-2BDF0E20DB74}">
      <dgm:prSet/>
      <dgm:spPr/>
      <dgm:t>
        <a:bodyPr/>
        <a:lstStyle/>
        <a:p>
          <a:endParaRPr lang="fi-FI"/>
        </a:p>
      </dgm:t>
    </dgm:pt>
    <dgm:pt modelId="{E44FD1FD-A6D0-4C2F-B6D3-8AEC6523A12A}" type="sibTrans" cxnId="{3FC21A03-5923-4D3D-B248-2BDF0E20DB74}">
      <dgm:prSet/>
      <dgm:spPr/>
      <dgm:t>
        <a:bodyPr/>
        <a:lstStyle/>
        <a:p>
          <a:endParaRPr lang="fi-FI"/>
        </a:p>
      </dgm:t>
    </dgm:pt>
    <dgm:pt modelId="{FC2948D6-97D8-4B07-99AB-EED0C4FDE443}">
      <dgm:prSet/>
      <dgm:spPr>
        <a:solidFill>
          <a:srgbClr val="FFC000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fi-FI" sz="1200" dirty="0" smtClean="0">
              <a:solidFill>
                <a:schemeClr val="tx1"/>
              </a:solidFill>
            </a:rPr>
            <a:t>Ennakoi</a:t>
          </a:r>
          <a:endParaRPr lang="fi-FI" sz="1200" dirty="0">
            <a:solidFill>
              <a:schemeClr val="tx1"/>
            </a:solidFill>
          </a:endParaRPr>
        </a:p>
      </dgm:t>
    </dgm:pt>
    <dgm:pt modelId="{D6933B33-4ABA-40BD-8D9B-15B2316948C3}" type="parTrans" cxnId="{2B46FD0C-BD78-4D8C-B533-5E0236AFD710}">
      <dgm:prSet/>
      <dgm:spPr/>
      <dgm:t>
        <a:bodyPr/>
        <a:lstStyle/>
        <a:p>
          <a:endParaRPr lang="fi-FI"/>
        </a:p>
      </dgm:t>
    </dgm:pt>
    <dgm:pt modelId="{4A3C75CC-6419-4F98-8642-E222F06BA8DC}" type="sibTrans" cxnId="{2B46FD0C-BD78-4D8C-B533-5E0236AFD710}">
      <dgm:prSet/>
      <dgm:spPr/>
      <dgm:t>
        <a:bodyPr/>
        <a:lstStyle/>
        <a:p>
          <a:endParaRPr lang="fi-FI"/>
        </a:p>
      </dgm:t>
    </dgm:pt>
    <dgm:pt modelId="{81A1B367-7AC7-4843-ADA6-7EFF35820C7C}">
      <dgm:prSet/>
      <dgm:spPr>
        <a:solidFill>
          <a:srgbClr val="FFC000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fi-FI" sz="1200" dirty="0" smtClean="0">
              <a:solidFill>
                <a:schemeClr val="tx1"/>
              </a:solidFill>
            </a:rPr>
            <a:t>Ylläpidä toivoa</a:t>
          </a:r>
          <a:endParaRPr lang="fi-FI" sz="1200" dirty="0">
            <a:solidFill>
              <a:schemeClr val="tx1"/>
            </a:solidFill>
          </a:endParaRPr>
        </a:p>
      </dgm:t>
    </dgm:pt>
    <dgm:pt modelId="{00D09870-8FF6-4CD7-908F-EE7B11D4B72E}" type="parTrans" cxnId="{7B42FD19-041B-48C5-AC13-2482B4B7535F}">
      <dgm:prSet/>
      <dgm:spPr/>
      <dgm:t>
        <a:bodyPr/>
        <a:lstStyle/>
        <a:p>
          <a:endParaRPr lang="fi-FI"/>
        </a:p>
      </dgm:t>
    </dgm:pt>
    <dgm:pt modelId="{56B14365-9C32-43E5-ADB3-E0489CAB812E}" type="sibTrans" cxnId="{7B42FD19-041B-48C5-AC13-2482B4B7535F}">
      <dgm:prSet/>
      <dgm:spPr/>
      <dgm:t>
        <a:bodyPr/>
        <a:lstStyle/>
        <a:p>
          <a:endParaRPr lang="fi-FI"/>
        </a:p>
      </dgm:t>
    </dgm:pt>
    <dgm:pt modelId="{8463A5BA-9868-4E43-88D4-802C8DD72504}">
      <dgm:prSet/>
      <dgm:spPr>
        <a:solidFill>
          <a:srgbClr val="FFC000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fi-FI" sz="1200" dirty="0" smtClean="0">
              <a:solidFill>
                <a:schemeClr val="tx1"/>
              </a:solidFill>
            </a:rPr>
            <a:t>Siedä ahdistusta</a:t>
          </a:r>
          <a:endParaRPr lang="fi-FI" sz="1200" dirty="0">
            <a:solidFill>
              <a:schemeClr val="tx1"/>
            </a:solidFill>
          </a:endParaRPr>
        </a:p>
      </dgm:t>
    </dgm:pt>
    <dgm:pt modelId="{BC0389E4-0551-460C-8FFC-CE03FF788AB3}" type="parTrans" cxnId="{B6AC4914-B776-469D-8239-BDEF225A7439}">
      <dgm:prSet/>
      <dgm:spPr/>
      <dgm:t>
        <a:bodyPr/>
        <a:lstStyle/>
        <a:p>
          <a:endParaRPr lang="fi-FI"/>
        </a:p>
      </dgm:t>
    </dgm:pt>
    <dgm:pt modelId="{07290BB9-86A2-46D9-810C-F6AFF8C15ED7}" type="sibTrans" cxnId="{B6AC4914-B776-469D-8239-BDEF225A7439}">
      <dgm:prSet/>
      <dgm:spPr/>
      <dgm:t>
        <a:bodyPr/>
        <a:lstStyle/>
        <a:p>
          <a:endParaRPr lang="fi-FI"/>
        </a:p>
      </dgm:t>
    </dgm:pt>
    <dgm:pt modelId="{9E4AD6A9-DB82-45EF-A5FA-BAAE87224BD9}">
      <dgm:prSet/>
      <dgm:spPr>
        <a:solidFill>
          <a:schemeClr val="accent1">
            <a:lumMod val="60000"/>
            <a:lumOff val="40000"/>
          </a:schemeClr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fi-FI" sz="1200" dirty="0" smtClean="0">
              <a:solidFill>
                <a:schemeClr val="tx1"/>
              </a:solidFill>
            </a:rPr>
            <a:t>Varmistakaa rehtorin tuki</a:t>
          </a:r>
          <a:endParaRPr lang="fi-FI" sz="1200" dirty="0">
            <a:solidFill>
              <a:schemeClr val="tx1"/>
            </a:solidFill>
          </a:endParaRPr>
        </a:p>
      </dgm:t>
    </dgm:pt>
    <dgm:pt modelId="{4B330B4A-BB33-484F-8E22-7F72C783400A}">
      <dgm:prSet/>
      <dgm:spPr>
        <a:solidFill>
          <a:schemeClr val="accent1">
            <a:lumMod val="60000"/>
            <a:lumOff val="40000"/>
          </a:schemeClr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fi-FI" sz="1200" dirty="0" smtClean="0">
              <a:solidFill>
                <a:schemeClr val="tx1"/>
              </a:solidFill>
            </a:rPr>
            <a:t>Keksikää luovia ratkaisuja ja ideoita</a:t>
          </a:r>
          <a:endParaRPr lang="fi-FI" sz="1200" dirty="0">
            <a:solidFill>
              <a:schemeClr val="tx1"/>
            </a:solidFill>
          </a:endParaRPr>
        </a:p>
      </dgm:t>
    </dgm:pt>
    <dgm:pt modelId="{39F830AB-078E-4872-8BF4-F2125FFE2ECC}">
      <dgm:prSet/>
      <dgm:spPr>
        <a:solidFill>
          <a:schemeClr val="accent1">
            <a:lumMod val="60000"/>
            <a:lumOff val="40000"/>
          </a:schemeClr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fi-FI" sz="1200" dirty="0" smtClean="0">
              <a:solidFill>
                <a:schemeClr val="tx1"/>
              </a:solidFill>
            </a:rPr>
            <a:t>Huomatkaa hyvät hetket</a:t>
          </a:r>
          <a:endParaRPr lang="fi-FI" sz="1200" dirty="0">
            <a:solidFill>
              <a:schemeClr val="tx1"/>
            </a:solidFill>
          </a:endParaRPr>
        </a:p>
      </dgm:t>
    </dgm:pt>
    <dgm:pt modelId="{AE0FF304-CCD7-45BB-A210-015C0D83625D}">
      <dgm:prSet/>
      <dgm:spPr>
        <a:solidFill>
          <a:schemeClr val="accent1">
            <a:lumMod val="60000"/>
            <a:lumOff val="40000"/>
          </a:schemeClr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fi-FI" sz="1200" dirty="0" smtClean="0">
              <a:solidFill>
                <a:schemeClr val="tx1"/>
              </a:solidFill>
            </a:rPr>
            <a:t>Kannustakaa</a:t>
          </a:r>
          <a:endParaRPr lang="fi-FI" sz="1200" dirty="0">
            <a:solidFill>
              <a:schemeClr val="tx1"/>
            </a:solidFill>
          </a:endParaRPr>
        </a:p>
      </dgm:t>
    </dgm:pt>
    <dgm:pt modelId="{10472073-0B04-45C4-B36F-5F908A00AC3A}">
      <dgm:prSet/>
      <dgm:spPr>
        <a:solidFill>
          <a:schemeClr val="accent1">
            <a:lumMod val="60000"/>
            <a:lumOff val="40000"/>
          </a:schemeClr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fi-FI" sz="1200" dirty="0" smtClean="0">
              <a:solidFill>
                <a:schemeClr val="tx1"/>
              </a:solidFill>
            </a:rPr>
            <a:t>Tukekaa opettajaa</a:t>
          </a:r>
          <a:endParaRPr lang="fi-FI" sz="1200" dirty="0">
            <a:solidFill>
              <a:schemeClr val="tx1"/>
            </a:solidFill>
          </a:endParaRPr>
        </a:p>
      </dgm:t>
    </dgm:pt>
    <dgm:pt modelId="{7D9C7746-A50D-4CE5-82D1-49A8EBBDE2E7}">
      <dgm:prSet/>
      <dgm:spPr>
        <a:solidFill>
          <a:schemeClr val="accent1">
            <a:lumMod val="60000"/>
            <a:lumOff val="40000"/>
          </a:schemeClr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fi-FI" sz="1200" dirty="0" smtClean="0">
              <a:solidFill>
                <a:schemeClr val="tx1"/>
              </a:solidFill>
            </a:rPr>
            <a:t>Hyväksykää lapsi omana itsenään</a:t>
          </a:r>
          <a:endParaRPr lang="fi-FI" sz="1200" dirty="0">
            <a:solidFill>
              <a:schemeClr val="tx1"/>
            </a:solidFill>
          </a:endParaRPr>
        </a:p>
      </dgm:t>
    </dgm:pt>
    <dgm:pt modelId="{E6F52D86-A5DA-442E-A794-9BE5A31AD068}">
      <dgm:prSet/>
      <dgm:spPr>
        <a:solidFill>
          <a:schemeClr val="accent1">
            <a:lumMod val="60000"/>
            <a:lumOff val="40000"/>
          </a:schemeClr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fi-FI" sz="1200" dirty="0" smtClean="0">
              <a:solidFill>
                <a:schemeClr val="tx1"/>
              </a:solidFill>
            </a:rPr>
            <a:t>Välttäkää syyllistämistä</a:t>
          </a:r>
          <a:endParaRPr lang="fi-FI" sz="1200" dirty="0">
            <a:solidFill>
              <a:schemeClr val="tx1"/>
            </a:solidFill>
          </a:endParaRPr>
        </a:p>
      </dgm:t>
    </dgm:pt>
    <dgm:pt modelId="{C23939F1-AF20-4E12-B95C-11622CFCC534}">
      <dgm:prSet custT="1"/>
      <dgm:spPr>
        <a:solidFill>
          <a:schemeClr val="accent1">
            <a:lumMod val="60000"/>
            <a:lumOff val="40000"/>
          </a:schemeClr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fi-FI" sz="1800" b="1" dirty="0" smtClean="0">
              <a:solidFill>
                <a:schemeClr val="tx1"/>
              </a:solidFill>
            </a:rPr>
            <a:t>Työyhteisössä</a:t>
          </a:r>
          <a:endParaRPr lang="fi-FI" sz="1800" b="1" dirty="0">
            <a:solidFill>
              <a:schemeClr val="tx1"/>
            </a:solidFill>
          </a:endParaRPr>
        </a:p>
      </dgm:t>
    </dgm:pt>
    <dgm:pt modelId="{8F4F8E2D-5F18-473A-A2CD-0C1BDEDFE3E9}" type="sibTrans" cxnId="{C048D76D-D12E-4B2D-A12C-59470B5477BE}">
      <dgm:prSet/>
      <dgm:spPr/>
      <dgm:t>
        <a:bodyPr/>
        <a:lstStyle/>
        <a:p>
          <a:endParaRPr lang="fi-FI"/>
        </a:p>
      </dgm:t>
    </dgm:pt>
    <dgm:pt modelId="{712D9E6C-66BF-419C-BE5C-46D1B8C196FA}" type="parTrans" cxnId="{C048D76D-D12E-4B2D-A12C-59470B5477BE}">
      <dgm:prSet/>
      <dgm:spPr/>
      <dgm:t>
        <a:bodyPr/>
        <a:lstStyle/>
        <a:p>
          <a:endParaRPr lang="fi-FI"/>
        </a:p>
      </dgm:t>
    </dgm:pt>
    <dgm:pt modelId="{83C5BAD3-4BDA-4501-9760-0430C100C4C1}" type="sibTrans" cxnId="{953C0CED-9504-4F1B-BFB8-309525FDB986}">
      <dgm:prSet/>
      <dgm:spPr/>
      <dgm:t>
        <a:bodyPr/>
        <a:lstStyle/>
        <a:p>
          <a:endParaRPr lang="fi-FI"/>
        </a:p>
      </dgm:t>
    </dgm:pt>
    <dgm:pt modelId="{E4A4CBEF-5284-4E19-883F-DA6921715978}" type="parTrans" cxnId="{953C0CED-9504-4F1B-BFB8-309525FDB986}">
      <dgm:prSet/>
      <dgm:spPr/>
      <dgm:t>
        <a:bodyPr/>
        <a:lstStyle/>
        <a:p>
          <a:endParaRPr lang="fi-FI"/>
        </a:p>
      </dgm:t>
    </dgm:pt>
    <dgm:pt modelId="{DCFCB15B-B70F-44C0-B83B-08A8AA340AF1}" type="sibTrans" cxnId="{0C4E7D97-208C-48CD-92B8-D4664A18E3A4}">
      <dgm:prSet/>
      <dgm:spPr/>
      <dgm:t>
        <a:bodyPr/>
        <a:lstStyle/>
        <a:p>
          <a:endParaRPr lang="fi-FI"/>
        </a:p>
      </dgm:t>
    </dgm:pt>
    <dgm:pt modelId="{9FE48DCB-1093-4A57-BB23-869FF35AE2EA}" type="parTrans" cxnId="{0C4E7D97-208C-48CD-92B8-D4664A18E3A4}">
      <dgm:prSet/>
      <dgm:spPr/>
      <dgm:t>
        <a:bodyPr/>
        <a:lstStyle/>
        <a:p>
          <a:endParaRPr lang="fi-FI"/>
        </a:p>
      </dgm:t>
    </dgm:pt>
    <dgm:pt modelId="{7F8795DB-8683-4CF1-AD8F-3A417331DFC0}" type="sibTrans" cxnId="{38921AB3-42F9-4C13-92FE-4DE5D7FAFE2B}">
      <dgm:prSet/>
      <dgm:spPr/>
      <dgm:t>
        <a:bodyPr/>
        <a:lstStyle/>
        <a:p>
          <a:endParaRPr lang="fi-FI"/>
        </a:p>
      </dgm:t>
    </dgm:pt>
    <dgm:pt modelId="{06D58F23-ECE1-4C21-A20A-A0C2C07B1ADD}" type="parTrans" cxnId="{38921AB3-42F9-4C13-92FE-4DE5D7FAFE2B}">
      <dgm:prSet/>
      <dgm:spPr/>
      <dgm:t>
        <a:bodyPr/>
        <a:lstStyle/>
        <a:p>
          <a:endParaRPr lang="fi-FI"/>
        </a:p>
      </dgm:t>
    </dgm:pt>
    <dgm:pt modelId="{03291C14-FF9E-4BD0-BCFD-2B506B19BA7A}" type="sibTrans" cxnId="{876CBE84-FD56-4632-8E71-7EEA56286524}">
      <dgm:prSet/>
      <dgm:spPr/>
      <dgm:t>
        <a:bodyPr/>
        <a:lstStyle/>
        <a:p>
          <a:endParaRPr lang="fi-FI"/>
        </a:p>
      </dgm:t>
    </dgm:pt>
    <dgm:pt modelId="{3DA8E756-DFD4-4BD7-9A30-DFC2C1466F98}" type="parTrans" cxnId="{876CBE84-FD56-4632-8E71-7EEA56286524}">
      <dgm:prSet/>
      <dgm:spPr/>
      <dgm:t>
        <a:bodyPr/>
        <a:lstStyle/>
        <a:p>
          <a:endParaRPr lang="fi-FI"/>
        </a:p>
      </dgm:t>
    </dgm:pt>
    <dgm:pt modelId="{2ACE0A11-9A34-4784-8AC6-E81B83266986}" type="sibTrans" cxnId="{48CC1764-4D97-451E-86F3-39B38E269FA6}">
      <dgm:prSet/>
      <dgm:spPr/>
      <dgm:t>
        <a:bodyPr/>
        <a:lstStyle/>
        <a:p>
          <a:endParaRPr lang="fi-FI"/>
        </a:p>
      </dgm:t>
    </dgm:pt>
    <dgm:pt modelId="{5875A64D-4AED-4A91-9B5E-E0F53EFEF59C}" type="parTrans" cxnId="{48CC1764-4D97-451E-86F3-39B38E269FA6}">
      <dgm:prSet/>
      <dgm:spPr/>
      <dgm:t>
        <a:bodyPr/>
        <a:lstStyle/>
        <a:p>
          <a:endParaRPr lang="fi-FI"/>
        </a:p>
      </dgm:t>
    </dgm:pt>
    <dgm:pt modelId="{35485001-E015-4AE9-9E39-547135982C61}" type="sibTrans" cxnId="{F3584A72-519E-4BD2-B995-1EAEEED2B4C1}">
      <dgm:prSet/>
      <dgm:spPr/>
      <dgm:t>
        <a:bodyPr/>
        <a:lstStyle/>
        <a:p>
          <a:endParaRPr lang="fi-FI"/>
        </a:p>
      </dgm:t>
    </dgm:pt>
    <dgm:pt modelId="{4B58F80C-0C71-4F19-9FBD-36BE8120FB79}" type="parTrans" cxnId="{F3584A72-519E-4BD2-B995-1EAEEED2B4C1}">
      <dgm:prSet/>
      <dgm:spPr/>
      <dgm:t>
        <a:bodyPr/>
        <a:lstStyle/>
        <a:p>
          <a:endParaRPr lang="fi-FI"/>
        </a:p>
      </dgm:t>
    </dgm:pt>
    <dgm:pt modelId="{0C197487-CB98-42DD-9092-D6284096C3CE}" type="sibTrans" cxnId="{CE2642DD-C85E-4841-B448-F4A2158081DA}">
      <dgm:prSet/>
      <dgm:spPr/>
      <dgm:t>
        <a:bodyPr/>
        <a:lstStyle/>
        <a:p>
          <a:endParaRPr lang="fi-FI"/>
        </a:p>
      </dgm:t>
    </dgm:pt>
    <dgm:pt modelId="{1F61252C-BCE0-42FE-914E-0A6B3FC7537D}" type="parTrans" cxnId="{CE2642DD-C85E-4841-B448-F4A2158081DA}">
      <dgm:prSet/>
      <dgm:spPr/>
      <dgm:t>
        <a:bodyPr/>
        <a:lstStyle/>
        <a:p>
          <a:endParaRPr lang="fi-FI"/>
        </a:p>
      </dgm:t>
    </dgm:pt>
    <dgm:pt modelId="{E2C226BB-B542-411B-87C3-9C08C7974A16}">
      <dgm:prSet/>
      <dgm:spPr>
        <a:solidFill>
          <a:schemeClr val="accent6">
            <a:lumMod val="75000"/>
          </a:schemeClr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r>
            <a:rPr lang="fi-FI" sz="1200" dirty="0" smtClean="0">
              <a:solidFill>
                <a:schemeClr val="tx1"/>
              </a:solidFill>
            </a:rPr>
            <a:t>Keskittykää onnistumisiin</a:t>
          </a:r>
          <a:br>
            <a:rPr lang="fi-FI" sz="1200" dirty="0" smtClean="0">
              <a:solidFill>
                <a:schemeClr val="tx1"/>
              </a:solidFill>
            </a:rPr>
          </a:br>
          <a:endParaRPr lang="fi-FI" sz="1200" dirty="0">
            <a:solidFill>
              <a:schemeClr val="tx1"/>
            </a:solidFill>
          </a:endParaRPr>
        </a:p>
      </dgm:t>
    </dgm:pt>
    <dgm:pt modelId="{FB245B8D-7140-474F-831A-8D5E02077A54}">
      <dgm:prSet/>
      <dgm:spPr>
        <a:solidFill>
          <a:schemeClr val="accent6">
            <a:lumMod val="75000"/>
          </a:schemeClr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r>
            <a:rPr lang="fi-FI" sz="1200" dirty="0" smtClean="0">
              <a:solidFill>
                <a:schemeClr val="tx1"/>
              </a:solidFill>
            </a:rPr>
            <a:t>Tehkää työtä yhdessä</a:t>
          </a:r>
          <a:endParaRPr lang="fi-FI" sz="1200" dirty="0">
            <a:solidFill>
              <a:schemeClr val="tx1"/>
            </a:solidFill>
          </a:endParaRPr>
        </a:p>
      </dgm:t>
    </dgm:pt>
    <dgm:pt modelId="{F395CD79-531E-4271-AC99-C15B2285FFA1}">
      <dgm:prSet/>
      <dgm:spPr>
        <a:solidFill>
          <a:schemeClr val="accent6">
            <a:lumMod val="75000"/>
          </a:schemeClr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fi-FI" sz="1200" dirty="0" smtClean="0">
              <a:solidFill>
                <a:schemeClr val="tx1"/>
              </a:solidFill>
            </a:rPr>
            <a:t>Kunnioita</a:t>
          </a:r>
          <a:endParaRPr lang="fi-FI" sz="1200" dirty="0">
            <a:solidFill>
              <a:schemeClr val="tx1"/>
            </a:solidFill>
          </a:endParaRPr>
        </a:p>
      </dgm:t>
    </dgm:pt>
    <dgm:pt modelId="{729735BA-194D-403E-B67A-9B977F3B2667}">
      <dgm:prSet/>
      <dgm:spPr>
        <a:solidFill>
          <a:schemeClr val="accent6">
            <a:lumMod val="75000"/>
          </a:schemeClr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fi-FI" sz="1200" dirty="0" smtClean="0">
              <a:solidFill>
                <a:schemeClr val="tx1"/>
              </a:solidFill>
            </a:rPr>
            <a:t>Rakenna luottamusta</a:t>
          </a:r>
          <a:endParaRPr lang="fi-FI" sz="1200" dirty="0">
            <a:solidFill>
              <a:schemeClr val="tx1"/>
            </a:solidFill>
          </a:endParaRPr>
        </a:p>
      </dgm:t>
    </dgm:pt>
    <dgm:pt modelId="{D9BC142A-6EFE-4B3E-B7DB-29BAA330639C}">
      <dgm:prSet/>
      <dgm:spPr>
        <a:solidFill>
          <a:schemeClr val="accent6">
            <a:lumMod val="75000"/>
          </a:schemeClr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fi-FI" sz="1200" dirty="0" smtClean="0">
              <a:solidFill>
                <a:schemeClr val="tx1"/>
              </a:solidFill>
            </a:rPr>
            <a:t>Tue osallisuutta</a:t>
          </a:r>
          <a:endParaRPr lang="fi-FI" sz="1200" dirty="0">
            <a:solidFill>
              <a:schemeClr val="tx1"/>
            </a:solidFill>
          </a:endParaRPr>
        </a:p>
      </dgm:t>
    </dgm:pt>
    <dgm:pt modelId="{5470592A-2576-4022-9413-72079BEBC422}">
      <dgm:prSet custT="1"/>
      <dgm:spPr>
        <a:solidFill>
          <a:schemeClr val="accent6">
            <a:lumMod val="75000"/>
          </a:schemeClr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fi-FI" sz="1800" b="1" dirty="0" smtClean="0">
              <a:solidFill>
                <a:schemeClr val="tx1"/>
              </a:solidFill>
            </a:rPr>
            <a:t>Perheen kanssa</a:t>
          </a:r>
          <a:endParaRPr lang="fi-FI" sz="1800" b="1" dirty="0">
            <a:solidFill>
              <a:schemeClr val="tx1"/>
            </a:solidFill>
          </a:endParaRPr>
        </a:p>
      </dgm:t>
    </dgm:pt>
    <dgm:pt modelId="{931250E5-FF71-47AD-816A-85432726CBA3}" type="sibTrans" cxnId="{B36820BC-469D-4206-9FAA-BF59057C4DB4}">
      <dgm:prSet/>
      <dgm:spPr/>
      <dgm:t>
        <a:bodyPr/>
        <a:lstStyle/>
        <a:p>
          <a:endParaRPr lang="fi-FI"/>
        </a:p>
      </dgm:t>
    </dgm:pt>
    <dgm:pt modelId="{AAEB7296-ED1E-4896-8F96-A63229F28A00}" type="parTrans" cxnId="{B36820BC-469D-4206-9FAA-BF59057C4DB4}">
      <dgm:prSet/>
      <dgm:spPr/>
      <dgm:t>
        <a:bodyPr/>
        <a:lstStyle/>
        <a:p>
          <a:endParaRPr lang="fi-FI"/>
        </a:p>
      </dgm:t>
    </dgm:pt>
    <dgm:pt modelId="{4ED4433A-D2D2-4B37-84C8-C20EAD28A891}" type="sibTrans" cxnId="{B158698B-923F-4DF1-BD5E-C5EE5634A6D7}">
      <dgm:prSet/>
      <dgm:spPr/>
      <dgm:t>
        <a:bodyPr/>
        <a:lstStyle/>
        <a:p>
          <a:endParaRPr lang="fi-FI"/>
        </a:p>
      </dgm:t>
    </dgm:pt>
    <dgm:pt modelId="{3BC53B1E-427D-4E89-939D-1A587301746A}" type="parTrans" cxnId="{B158698B-923F-4DF1-BD5E-C5EE5634A6D7}">
      <dgm:prSet/>
      <dgm:spPr/>
      <dgm:t>
        <a:bodyPr/>
        <a:lstStyle/>
        <a:p>
          <a:endParaRPr lang="fi-FI"/>
        </a:p>
      </dgm:t>
    </dgm:pt>
    <dgm:pt modelId="{EBDC3647-4286-4467-BA5E-C33CF1EA6DD5}" type="sibTrans" cxnId="{048CC196-E06C-4137-BCC1-596F2D5BA7C9}">
      <dgm:prSet/>
      <dgm:spPr/>
      <dgm:t>
        <a:bodyPr/>
        <a:lstStyle/>
        <a:p>
          <a:endParaRPr lang="fi-FI"/>
        </a:p>
      </dgm:t>
    </dgm:pt>
    <dgm:pt modelId="{E2F05CB4-5023-413D-9B01-FF1B7432AF84}" type="parTrans" cxnId="{048CC196-E06C-4137-BCC1-596F2D5BA7C9}">
      <dgm:prSet/>
      <dgm:spPr/>
      <dgm:t>
        <a:bodyPr/>
        <a:lstStyle/>
        <a:p>
          <a:endParaRPr lang="fi-FI"/>
        </a:p>
      </dgm:t>
    </dgm:pt>
    <dgm:pt modelId="{F3F11931-C2D0-4469-9FA1-C91FEE33B138}" type="sibTrans" cxnId="{9A85AE9E-F166-4B31-B932-FC90B6CDA47F}">
      <dgm:prSet/>
      <dgm:spPr/>
      <dgm:t>
        <a:bodyPr/>
        <a:lstStyle/>
        <a:p>
          <a:endParaRPr lang="fi-FI"/>
        </a:p>
      </dgm:t>
    </dgm:pt>
    <dgm:pt modelId="{335B62A1-395B-4527-A3C5-2ED7E01F5324}" type="parTrans" cxnId="{9A85AE9E-F166-4B31-B932-FC90B6CDA47F}">
      <dgm:prSet/>
      <dgm:spPr/>
      <dgm:t>
        <a:bodyPr/>
        <a:lstStyle/>
        <a:p>
          <a:endParaRPr lang="fi-FI"/>
        </a:p>
      </dgm:t>
    </dgm:pt>
    <dgm:pt modelId="{976B68AF-AA0D-4E6F-A629-046981B075F7}" type="sibTrans" cxnId="{3E5CDF29-68C0-48B7-A86D-C471265CEBE0}">
      <dgm:prSet/>
      <dgm:spPr/>
      <dgm:t>
        <a:bodyPr/>
        <a:lstStyle/>
        <a:p>
          <a:endParaRPr lang="fi-FI"/>
        </a:p>
      </dgm:t>
    </dgm:pt>
    <dgm:pt modelId="{1B93F685-6429-4F86-A91F-349B4938E637}" type="parTrans" cxnId="{3E5CDF29-68C0-48B7-A86D-C471265CEBE0}">
      <dgm:prSet/>
      <dgm:spPr/>
      <dgm:t>
        <a:bodyPr/>
        <a:lstStyle/>
        <a:p>
          <a:endParaRPr lang="fi-FI"/>
        </a:p>
      </dgm:t>
    </dgm:pt>
    <dgm:pt modelId="{3C06B179-A9D2-4557-B2F7-D3ECCE4DE77D}" type="sibTrans" cxnId="{5D22CA97-E5FC-43A7-90D6-23FBB35E130D}">
      <dgm:prSet/>
      <dgm:spPr/>
      <dgm:t>
        <a:bodyPr/>
        <a:lstStyle/>
        <a:p>
          <a:endParaRPr lang="fi-FI"/>
        </a:p>
      </dgm:t>
    </dgm:pt>
    <dgm:pt modelId="{452891D8-1BFF-405A-921A-6E6679C123D2}" type="parTrans" cxnId="{5D22CA97-E5FC-43A7-90D6-23FBB35E130D}">
      <dgm:prSet/>
      <dgm:spPr/>
      <dgm:t>
        <a:bodyPr/>
        <a:lstStyle/>
        <a:p>
          <a:endParaRPr lang="fi-FI"/>
        </a:p>
      </dgm:t>
    </dgm:pt>
    <dgm:pt modelId="{0B3A6068-6B62-4E18-B7EF-57CF8C6F51E1}">
      <dgm:prSet/>
      <dgm:spPr>
        <a:solidFill>
          <a:srgbClr val="FF6600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r>
            <a:rPr lang="fi-FI" sz="1200" dirty="0" smtClean="0">
              <a:solidFill>
                <a:schemeClr val="tx1"/>
              </a:solidFill>
            </a:rPr>
            <a:t>Tarkistakaa suuntaa säännöllisesti</a:t>
          </a:r>
          <a:endParaRPr lang="fi-FI" sz="1200" dirty="0">
            <a:solidFill>
              <a:schemeClr val="tx1"/>
            </a:solidFill>
          </a:endParaRPr>
        </a:p>
      </dgm:t>
    </dgm:pt>
    <dgm:pt modelId="{AD78103C-BFA2-42BA-A76A-9B9D5CD38F79}">
      <dgm:prSet/>
      <dgm:spPr>
        <a:solidFill>
          <a:srgbClr val="FF6600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r>
            <a:rPr lang="fi-FI" sz="1200" dirty="0" smtClean="0">
              <a:solidFill>
                <a:schemeClr val="tx1"/>
              </a:solidFill>
            </a:rPr>
            <a:t>Kaikkien osaamisen hyödyntäminen</a:t>
          </a:r>
          <a:endParaRPr lang="fi-FI" sz="1200" dirty="0">
            <a:solidFill>
              <a:schemeClr val="tx1"/>
            </a:solidFill>
          </a:endParaRPr>
        </a:p>
      </dgm:t>
    </dgm:pt>
    <dgm:pt modelId="{20C22FFF-0671-4ADD-B2E1-C7C7B1D9935F}">
      <dgm:prSet/>
      <dgm:spPr>
        <a:solidFill>
          <a:srgbClr val="FF6600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r>
            <a:rPr lang="fi-FI" sz="1200" dirty="0" smtClean="0">
              <a:solidFill>
                <a:schemeClr val="tx1"/>
              </a:solidFill>
            </a:rPr>
            <a:t>Yhteiset tavoitteet</a:t>
          </a:r>
          <a:endParaRPr lang="fi-FI" sz="1200" dirty="0">
            <a:solidFill>
              <a:schemeClr val="tx1"/>
            </a:solidFill>
          </a:endParaRPr>
        </a:p>
      </dgm:t>
    </dgm:pt>
    <dgm:pt modelId="{2E3E16DA-CA44-4126-B786-A3B2F5D4F2AC}">
      <dgm:prSet/>
      <dgm:spPr>
        <a:solidFill>
          <a:srgbClr val="FF6600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r>
            <a:rPr lang="fi-FI" sz="1200" dirty="0" smtClean="0">
              <a:solidFill>
                <a:schemeClr val="tx1"/>
              </a:solidFill>
            </a:rPr>
            <a:t>Yhdessä tekeminen</a:t>
          </a:r>
          <a:endParaRPr lang="fi-FI" sz="1200" dirty="0">
            <a:solidFill>
              <a:schemeClr val="tx1"/>
            </a:solidFill>
          </a:endParaRPr>
        </a:p>
      </dgm:t>
    </dgm:pt>
    <dgm:pt modelId="{6F2DB258-0D44-47D5-AE0C-974C904A81CC}">
      <dgm:prSet/>
      <dgm:spPr>
        <a:solidFill>
          <a:srgbClr val="FF6600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r>
            <a:rPr lang="fi-FI" sz="1200" dirty="0" smtClean="0">
              <a:solidFill>
                <a:schemeClr val="tx1"/>
              </a:solidFill>
            </a:rPr>
            <a:t>Kunnioitus</a:t>
          </a:r>
        </a:p>
      </dgm:t>
    </dgm:pt>
    <dgm:pt modelId="{E8B3BC44-F8D4-4CB1-B11A-0A3571694DD3}">
      <dgm:prSet/>
      <dgm:spPr>
        <a:solidFill>
          <a:srgbClr val="FF6600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fi-FI" sz="1200" dirty="0" smtClean="0">
              <a:solidFill>
                <a:schemeClr val="tx1"/>
              </a:solidFill>
            </a:rPr>
            <a:t>Luottamus</a:t>
          </a:r>
          <a:endParaRPr lang="fi-FI" sz="1200" dirty="0">
            <a:solidFill>
              <a:schemeClr val="tx1"/>
            </a:solidFill>
          </a:endParaRPr>
        </a:p>
      </dgm:t>
    </dgm:pt>
    <dgm:pt modelId="{E74441B3-0840-41C7-B1AA-46F88BC56E4C}">
      <dgm:prSet/>
      <dgm:spPr>
        <a:solidFill>
          <a:srgbClr val="FF6600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fi-FI" sz="1200" dirty="0" smtClean="0">
              <a:solidFill>
                <a:schemeClr val="tx1"/>
              </a:solidFill>
            </a:rPr>
            <a:t>Dialogi</a:t>
          </a:r>
          <a:endParaRPr lang="fi-FI" sz="1200" dirty="0">
            <a:solidFill>
              <a:schemeClr val="tx1"/>
            </a:solidFill>
          </a:endParaRPr>
        </a:p>
      </dgm:t>
    </dgm:pt>
    <dgm:pt modelId="{4F7D784C-6504-447B-84E0-67F745FFA9D9}">
      <dgm:prSet custT="1"/>
      <dgm:spPr>
        <a:solidFill>
          <a:srgbClr val="FF6600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fi-FI" sz="1500" b="1" dirty="0" smtClean="0">
              <a:solidFill>
                <a:schemeClr val="tx1"/>
              </a:solidFill>
            </a:rPr>
            <a:t>Monitoimijuudessa</a:t>
          </a:r>
          <a:r>
            <a:rPr lang="fi-FI" sz="1500" dirty="0" smtClean="0">
              <a:solidFill>
                <a:schemeClr val="tx1"/>
              </a:solidFill>
            </a:rPr>
            <a:t/>
          </a:r>
          <a:br>
            <a:rPr lang="fi-FI" sz="1500" dirty="0" smtClean="0">
              <a:solidFill>
                <a:schemeClr val="tx1"/>
              </a:solidFill>
            </a:rPr>
          </a:br>
          <a:r>
            <a:rPr lang="fi-FI" sz="1500" dirty="0" smtClean="0">
              <a:solidFill>
                <a:schemeClr val="tx1"/>
              </a:solidFill>
            </a:rPr>
            <a:t>huomioi:</a:t>
          </a:r>
          <a:endParaRPr lang="fi-FI" sz="1500" dirty="0">
            <a:solidFill>
              <a:schemeClr val="tx1"/>
            </a:solidFill>
          </a:endParaRPr>
        </a:p>
      </dgm:t>
    </dgm:pt>
    <dgm:pt modelId="{D4F5E218-EF9F-4F22-A570-A328E7AA91F9}" type="sibTrans" cxnId="{D605AA6E-3EA9-4D53-AC4D-FBD798B9283D}">
      <dgm:prSet/>
      <dgm:spPr/>
      <dgm:t>
        <a:bodyPr/>
        <a:lstStyle/>
        <a:p>
          <a:endParaRPr lang="fi-FI"/>
        </a:p>
      </dgm:t>
    </dgm:pt>
    <dgm:pt modelId="{A0DF61F5-CCBD-423D-A629-6A2C00A16230}" type="parTrans" cxnId="{D605AA6E-3EA9-4D53-AC4D-FBD798B9283D}">
      <dgm:prSet/>
      <dgm:spPr/>
      <dgm:t>
        <a:bodyPr/>
        <a:lstStyle/>
        <a:p>
          <a:endParaRPr lang="fi-FI"/>
        </a:p>
      </dgm:t>
    </dgm:pt>
    <dgm:pt modelId="{C22C7705-354E-46BE-8318-ADF63B90BC11}" type="sibTrans" cxnId="{1E7EA8E4-371E-4FD7-A02D-ECCBA8E7E0CC}">
      <dgm:prSet/>
      <dgm:spPr/>
      <dgm:t>
        <a:bodyPr/>
        <a:lstStyle/>
        <a:p>
          <a:endParaRPr lang="fi-FI"/>
        </a:p>
      </dgm:t>
    </dgm:pt>
    <dgm:pt modelId="{ADCC5EB8-1A1C-4E9E-86B6-78FC11D13043}" type="parTrans" cxnId="{1E7EA8E4-371E-4FD7-A02D-ECCBA8E7E0CC}">
      <dgm:prSet/>
      <dgm:spPr/>
      <dgm:t>
        <a:bodyPr/>
        <a:lstStyle/>
        <a:p>
          <a:endParaRPr lang="fi-FI"/>
        </a:p>
      </dgm:t>
    </dgm:pt>
    <dgm:pt modelId="{36957FC3-6039-467E-9C13-00BC04B8EC24}" type="sibTrans" cxnId="{639CE044-0653-413C-903A-597CD50044F3}">
      <dgm:prSet/>
      <dgm:spPr/>
      <dgm:t>
        <a:bodyPr/>
        <a:lstStyle/>
        <a:p>
          <a:endParaRPr lang="fi-FI"/>
        </a:p>
      </dgm:t>
    </dgm:pt>
    <dgm:pt modelId="{EE397B50-189D-4348-84EC-DBF6C8E0225E}" type="parTrans" cxnId="{639CE044-0653-413C-903A-597CD50044F3}">
      <dgm:prSet/>
      <dgm:spPr/>
      <dgm:t>
        <a:bodyPr/>
        <a:lstStyle/>
        <a:p>
          <a:endParaRPr lang="fi-FI"/>
        </a:p>
      </dgm:t>
    </dgm:pt>
    <dgm:pt modelId="{803284B4-E67A-4EB5-A4E0-F31C0BD0CF83}" type="sibTrans" cxnId="{FD810959-F472-40C9-B681-450FD9FA01A4}">
      <dgm:prSet/>
      <dgm:spPr/>
      <dgm:t>
        <a:bodyPr/>
        <a:lstStyle/>
        <a:p>
          <a:endParaRPr lang="fi-FI"/>
        </a:p>
      </dgm:t>
    </dgm:pt>
    <dgm:pt modelId="{11D04DC1-CC32-45C2-8BFD-5476BE775E75}" type="parTrans" cxnId="{FD810959-F472-40C9-B681-450FD9FA01A4}">
      <dgm:prSet/>
      <dgm:spPr/>
      <dgm:t>
        <a:bodyPr/>
        <a:lstStyle/>
        <a:p>
          <a:endParaRPr lang="fi-FI"/>
        </a:p>
      </dgm:t>
    </dgm:pt>
    <dgm:pt modelId="{626B26E2-A8B5-48B2-B3F5-718E55C34FE6}" type="sibTrans" cxnId="{BAEAB082-5E95-4D2A-9236-A9229C50A07C}">
      <dgm:prSet/>
      <dgm:spPr/>
      <dgm:t>
        <a:bodyPr/>
        <a:lstStyle/>
        <a:p>
          <a:endParaRPr lang="fi-FI"/>
        </a:p>
      </dgm:t>
    </dgm:pt>
    <dgm:pt modelId="{B547F61B-269E-4F72-9757-100385E4811F}" type="parTrans" cxnId="{BAEAB082-5E95-4D2A-9236-A9229C50A07C}">
      <dgm:prSet/>
      <dgm:spPr/>
      <dgm:t>
        <a:bodyPr/>
        <a:lstStyle/>
        <a:p>
          <a:endParaRPr lang="fi-FI"/>
        </a:p>
      </dgm:t>
    </dgm:pt>
    <dgm:pt modelId="{68FA6F36-2276-4EA3-8028-1BDEEE228BAE}" type="sibTrans" cxnId="{8B1FE23C-D1CF-4750-97E0-894F51D10250}">
      <dgm:prSet/>
      <dgm:spPr/>
      <dgm:t>
        <a:bodyPr/>
        <a:lstStyle/>
        <a:p>
          <a:endParaRPr lang="fi-FI"/>
        </a:p>
      </dgm:t>
    </dgm:pt>
    <dgm:pt modelId="{9F5E813E-48A1-4A6F-A448-9B8F4EFE839E}" type="parTrans" cxnId="{8B1FE23C-D1CF-4750-97E0-894F51D10250}">
      <dgm:prSet/>
      <dgm:spPr/>
      <dgm:t>
        <a:bodyPr/>
        <a:lstStyle/>
        <a:p>
          <a:endParaRPr lang="fi-FI"/>
        </a:p>
      </dgm:t>
    </dgm:pt>
    <dgm:pt modelId="{D7CF9409-208E-419D-BE41-E438234AF5C7}" type="sibTrans" cxnId="{9F5E995F-B376-48AE-BC89-5CAA41947366}">
      <dgm:prSet/>
      <dgm:spPr/>
      <dgm:t>
        <a:bodyPr/>
        <a:lstStyle/>
        <a:p>
          <a:endParaRPr lang="fi-FI"/>
        </a:p>
      </dgm:t>
    </dgm:pt>
    <dgm:pt modelId="{D61B25F9-C1C4-41D4-B302-EDFAEA8FD3E5}" type="parTrans" cxnId="{9F5E995F-B376-48AE-BC89-5CAA41947366}">
      <dgm:prSet/>
      <dgm:spPr/>
      <dgm:t>
        <a:bodyPr/>
        <a:lstStyle/>
        <a:p>
          <a:endParaRPr lang="fi-FI"/>
        </a:p>
      </dgm:t>
    </dgm:pt>
    <dgm:pt modelId="{AD8C8BBE-FF16-4E8D-8D2A-0AC736AE2FA2}" type="sibTrans" cxnId="{2F24A1AF-A12A-4877-AE32-A20A49DC4999}">
      <dgm:prSet/>
      <dgm:spPr/>
      <dgm:t>
        <a:bodyPr/>
        <a:lstStyle/>
        <a:p>
          <a:endParaRPr lang="fi-FI"/>
        </a:p>
      </dgm:t>
    </dgm:pt>
    <dgm:pt modelId="{BF665171-EC9F-47CA-96FD-78FD0C8A7F3D}" type="parTrans" cxnId="{2F24A1AF-A12A-4877-AE32-A20A49DC4999}">
      <dgm:prSet/>
      <dgm:spPr/>
      <dgm:t>
        <a:bodyPr/>
        <a:lstStyle/>
        <a:p>
          <a:endParaRPr lang="fi-FI"/>
        </a:p>
      </dgm:t>
    </dgm:pt>
    <dgm:pt modelId="{68E2EDBF-4511-4865-A375-2C0F86B1C2A7}">
      <dgm:prSet/>
      <dgm:spPr>
        <a:solidFill>
          <a:srgbClr val="FF6600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r>
            <a:rPr lang="fi-FI" sz="1200" dirty="0" smtClean="0">
              <a:solidFill>
                <a:schemeClr val="tx1"/>
              </a:solidFill>
            </a:rPr>
            <a:t>Voimavarat</a:t>
          </a:r>
        </a:p>
      </dgm:t>
    </dgm:pt>
    <dgm:pt modelId="{EA36D84E-F330-4668-99DB-A32F381F9862}" type="parTrans" cxnId="{D6DF7931-E5E7-404A-86E4-9219BEE00596}">
      <dgm:prSet/>
      <dgm:spPr/>
      <dgm:t>
        <a:bodyPr/>
        <a:lstStyle/>
        <a:p>
          <a:endParaRPr lang="fi-FI"/>
        </a:p>
      </dgm:t>
    </dgm:pt>
    <dgm:pt modelId="{E9E19862-93C2-458D-B509-CE6F4384A4C1}" type="sibTrans" cxnId="{D6DF7931-E5E7-404A-86E4-9219BEE00596}">
      <dgm:prSet/>
      <dgm:spPr/>
      <dgm:t>
        <a:bodyPr/>
        <a:lstStyle/>
        <a:p>
          <a:endParaRPr lang="fi-FI"/>
        </a:p>
      </dgm:t>
    </dgm:pt>
    <dgm:pt modelId="{31FA1D20-27B4-4482-ADF3-34D5031D0677}">
      <dgm:prSet/>
      <dgm:spPr>
        <a:solidFill>
          <a:schemeClr val="accent1">
            <a:lumMod val="60000"/>
            <a:lumOff val="40000"/>
          </a:schemeClr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fi-FI" sz="1200" dirty="0" smtClean="0">
              <a:solidFill>
                <a:schemeClr val="tx1"/>
              </a:solidFill>
            </a:rPr>
            <a:t>Muistakaa että kaikki lapset ovat työyhteisön yhteisiä lapsia</a:t>
          </a:r>
          <a:endParaRPr lang="fi-FI" sz="1200" dirty="0">
            <a:solidFill>
              <a:schemeClr val="tx1"/>
            </a:solidFill>
          </a:endParaRPr>
        </a:p>
      </dgm:t>
    </dgm:pt>
    <dgm:pt modelId="{B3017A42-1194-4818-A467-AEC8A6E67BBF}" type="parTrans" cxnId="{7D0C0B0D-04B9-48F1-80F9-76BF86DB8C53}">
      <dgm:prSet/>
      <dgm:spPr/>
      <dgm:t>
        <a:bodyPr/>
        <a:lstStyle/>
        <a:p>
          <a:endParaRPr lang="fi-FI"/>
        </a:p>
      </dgm:t>
    </dgm:pt>
    <dgm:pt modelId="{EE5FA34F-2C53-45E7-9B4C-AE421E50EC3E}" type="sibTrans" cxnId="{7D0C0B0D-04B9-48F1-80F9-76BF86DB8C53}">
      <dgm:prSet/>
      <dgm:spPr/>
      <dgm:t>
        <a:bodyPr/>
        <a:lstStyle/>
        <a:p>
          <a:endParaRPr lang="fi-FI"/>
        </a:p>
      </dgm:t>
    </dgm:pt>
    <dgm:pt modelId="{909AF689-4AF2-414D-A132-E5C3A9C0B83C}">
      <dgm:prSet/>
      <dgm:spPr>
        <a:solidFill>
          <a:schemeClr val="accent1">
            <a:lumMod val="60000"/>
            <a:lumOff val="40000"/>
          </a:schemeClr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fi-FI" sz="1200" dirty="0" smtClean="0">
              <a:solidFill>
                <a:schemeClr val="tx1"/>
              </a:solidFill>
            </a:rPr>
            <a:t>Tiedottakaa lapsen kanssa sovituista </a:t>
          </a:r>
          <a:r>
            <a:rPr lang="fi-FI" sz="1200" dirty="0" smtClean="0">
              <a:solidFill>
                <a:schemeClr val="tx1"/>
              </a:solidFill>
            </a:rPr>
            <a:t>toimintavoista </a:t>
          </a:r>
          <a:r>
            <a:rPr lang="fi-FI" sz="1200" dirty="0" smtClean="0">
              <a:solidFill>
                <a:schemeClr val="tx1"/>
              </a:solidFill>
            </a:rPr>
            <a:t>koko työyhteisöä</a:t>
          </a:r>
          <a:endParaRPr lang="fi-FI" sz="1200" dirty="0">
            <a:solidFill>
              <a:schemeClr val="tx1"/>
            </a:solidFill>
          </a:endParaRPr>
        </a:p>
      </dgm:t>
    </dgm:pt>
    <dgm:pt modelId="{CA3796C7-CD87-4969-9FC1-E8DFAA7161C3}" type="parTrans" cxnId="{DEEA0946-C391-491E-AA23-A8467643B4EB}">
      <dgm:prSet/>
      <dgm:spPr/>
      <dgm:t>
        <a:bodyPr/>
        <a:lstStyle/>
        <a:p>
          <a:endParaRPr lang="fi-FI"/>
        </a:p>
      </dgm:t>
    </dgm:pt>
    <dgm:pt modelId="{1692D263-A75C-4FF9-AF9C-A7C39629726B}" type="sibTrans" cxnId="{DEEA0946-C391-491E-AA23-A8467643B4EB}">
      <dgm:prSet/>
      <dgm:spPr/>
      <dgm:t>
        <a:bodyPr/>
        <a:lstStyle/>
        <a:p>
          <a:endParaRPr lang="fi-FI"/>
        </a:p>
      </dgm:t>
    </dgm:pt>
    <dgm:pt modelId="{626368EA-8B10-4A36-9219-BA9F87812002}">
      <dgm:prSet/>
      <dgm:spPr>
        <a:solidFill>
          <a:srgbClr val="FFC000"/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fi-FI" sz="1200" dirty="0" smtClean="0">
              <a:solidFill>
                <a:schemeClr val="tx1"/>
              </a:solidFill>
            </a:rPr>
            <a:t>Luokkatyö</a:t>
          </a:r>
          <a:endParaRPr lang="fi-FI" sz="1200" dirty="0">
            <a:solidFill>
              <a:schemeClr val="tx1"/>
            </a:solidFill>
          </a:endParaRPr>
        </a:p>
      </dgm:t>
    </dgm:pt>
    <dgm:pt modelId="{82E43D8F-206B-457F-8830-F65B06703F40}" type="parTrans" cxnId="{C3AA3B33-0D2D-47BE-AAC4-8A4F1B3A118A}">
      <dgm:prSet/>
      <dgm:spPr/>
      <dgm:t>
        <a:bodyPr/>
        <a:lstStyle/>
        <a:p>
          <a:endParaRPr lang="fi-FI"/>
        </a:p>
      </dgm:t>
    </dgm:pt>
    <dgm:pt modelId="{8FA4779C-2811-4F6D-8542-9FBEBA563F0F}" type="sibTrans" cxnId="{C3AA3B33-0D2D-47BE-AAC4-8A4F1B3A118A}">
      <dgm:prSet/>
      <dgm:spPr/>
      <dgm:t>
        <a:bodyPr/>
        <a:lstStyle/>
        <a:p>
          <a:endParaRPr lang="fi-FI"/>
        </a:p>
      </dgm:t>
    </dgm:pt>
    <dgm:pt modelId="{7105E5FC-C456-4932-8903-41B3045B099C}">
      <dgm:prSet/>
      <dgm:spPr>
        <a:solidFill>
          <a:schemeClr val="accent1">
            <a:lumMod val="60000"/>
            <a:lumOff val="40000"/>
          </a:schemeClr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fi-FI" sz="1200" dirty="0" smtClean="0">
              <a:solidFill>
                <a:schemeClr val="tx1"/>
              </a:solidFill>
            </a:rPr>
            <a:t>Turvasuunnitelma</a:t>
          </a:r>
          <a:endParaRPr lang="fi-FI" sz="1200" dirty="0">
            <a:solidFill>
              <a:schemeClr val="tx1"/>
            </a:solidFill>
          </a:endParaRPr>
        </a:p>
      </dgm:t>
    </dgm:pt>
    <dgm:pt modelId="{B9F2F553-459B-468B-B45A-F92417DB24B0}" type="parTrans" cxnId="{0E5FB0B9-E6BC-4E97-AFF3-B867FBFC346C}">
      <dgm:prSet/>
      <dgm:spPr/>
      <dgm:t>
        <a:bodyPr/>
        <a:lstStyle/>
        <a:p>
          <a:endParaRPr lang="fi-FI"/>
        </a:p>
      </dgm:t>
    </dgm:pt>
    <dgm:pt modelId="{5B92433B-96C7-4BA9-8A91-74E31967B4C9}" type="sibTrans" cxnId="{0E5FB0B9-E6BC-4E97-AFF3-B867FBFC346C}">
      <dgm:prSet/>
      <dgm:spPr/>
      <dgm:t>
        <a:bodyPr/>
        <a:lstStyle/>
        <a:p>
          <a:endParaRPr lang="fi-FI"/>
        </a:p>
      </dgm:t>
    </dgm:pt>
    <dgm:pt modelId="{9EFFF35A-0D06-465A-9C7E-AAEF9349C605}">
      <dgm:prSet/>
      <dgm:spPr>
        <a:solidFill>
          <a:schemeClr val="accent1">
            <a:lumMod val="60000"/>
            <a:lumOff val="40000"/>
          </a:schemeClr>
        </a:solidFill>
        <a:scene3d>
          <a:camera prst="orthographicFront"/>
          <a:lightRig rig="threePt" dir="t"/>
        </a:scene3d>
        <a:sp3d>
          <a:bevelT w="114300" prst="artDeco"/>
        </a:sp3d>
      </dgm:spPr>
      <dgm:t>
        <a:bodyPr/>
        <a:lstStyle/>
        <a:p>
          <a:pPr rtl="0"/>
          <a:r>
            <a:rPr lang="fi-FI" sz="1200" dirty="0" smtClean="0">
              <a:solidFill>
                <a:schemeClr val="tx1"/>
              </a:solidFill>
            </a:rPr>
            <a:t>Kriisityö	</a:t>
          </a:r>
          <a:endParaRPr lang="fi-FI" sz="1200" dirty="0">
            <a:solidFill>
              <a:schemeClr val="tx1"/>
            </a:solidFill>
          </a:endParaRPr>
        </a:p>
      </dgm:t>
    </dgm:pt>
    <dgm:pt modelId="{CBC1904B-1501-479E-BFA4-EE16AE5FA05D}" type="parTrans" cxnId="{6F1C23EE-FC03-4F5E-B0A3-BC7EE33662EA}">
      <dgm:prSet/>
      <dgm:spPr/>
      <dgm:t>
        <a:bodyPr/>
        <a:lstStyle/>
        <a:p>
          <a:endParaRPr lang="fi-FI"/>
        </a:p>
      </dgm:t>
    </dgm:pt>
    <dgm:pt modelId="{0DCB1FB3-2837-4656-B5AE-397929C9E47A}" type="sibTrans" cxnId="{6F1C23EE-FC03-4F5E-B0A3-BC7EE33662EA}">
      <dgm:prSet/>
      <dgm:spPr/>
      <dgm:t>
        <a:bodyPr/>
        <a:lstStyle/>
        <a:p>
          <a:endParaRPr lang="fi-FI"/>
        </a:p>
      </dgm:t>
    </dgm:pt>
    <dgm:pt modelId="{5B55F1E7-3895-4257-9E32-614AB31C6682}" type="pres">
      <dgm:prSet presAssocID="{C62CBE57-0DE2-4D0F-9B4A-B23FFD66C8C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8440CA11-DA3E-43E0-893A-433E7717D0A6}" type="pres">
      <dgm:prSet presAssocID="{BA59F780-0333-4E62-AF0E-BEB627DAC37F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485FE31B-D15D-4A3A-9742-9F474BCFA37F}" type="pres">
      <dgm:prSet presAssocID="{51475600-B130-4B43-9599-5D8F8884EBD5}" presName="sibTrans" presStyleCnt="0"/>
      <dgm:spPr/>
    </dgm:pt>
    <dgm:pt modelId="{EA06B22F-369C-4162-BC7F-06AB7C370A4F}" type="pres">
      <dgm:prSet presAssocID="{D06C1105-3922-4CFC-888B-4DB15A41638A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6E9312F-3BDB-43B9-BB06-D22E64A39085}" type="pres">
      <dgm:prSet presAssocID="{6EEC4A43-39F8-4C69-9445-8D0FF83BF2B8}" presName="sibTrans" presStyleCnt="0"/>
      <dgm:spPr/>
    </dgm:pt>
    <dgm:pt modelId="{F13D4BB4-F2B0-4F44-8018-87015C95663F}" type="pres">
      <dgm:prSet presAssocID="{C23939F1-AF20-4E12-B95C-11622CFCC53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7FDEF6E-DA38-4837-A8B5-573C2A2F442C}" type="pres">
      <dgm:prSet presAssocID="{8F4F8E2D-5F18-473A-A2CD-0C1BDEDFE3E9}" presName="sibTrans" presStyleCnt="0"/>
      <dgm:spPr/>
    </dgm:pt>
    <dgm:pt modelId="{8453F5B7-A927-412A-8A7D-723628D8E5C4}" type="pres">
      <dgm:prSet presAssocID="{5470592A-2576-4022-9413-72079BEBC42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D7630A72-01A8-497D-A7B0-39DA771D1215}" type="pres">
      <dgm:prSet presAssocID="{931250E5-FF71-47AD-816A-85432726CBA3}" presName="sibTrans" presStyleCnt="0"/>
      <dgm:spPr/>
    </dgm:pt>
    <dgm:pt modelId="{7C84A3C2-3EC5-4FE9-A731-03AE9D9502BA}" type="pres">
      <dgm:prSet presAssocID="{4F7D784C-6504-447B-84E0-67F745FFA9D9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9F5E995F-B376-48AE-BC89-5CAA41947366}" srcId="{4F7D784C-6504-447B-84E0-67F745FFA9D9}" destId="{E8B3BC44-F8D4-4CB1-B11A-0A3571694DD3}" srcOrd="1" destOrd="0" parTransId="{D61B25F9-C1C4-41D4-B302-EDFAEA8FD3E5}" sibTransId="{D7CF9409-208E-419D-BE41-E438234AF5C7}"/>
    <dgm:cxn modelId="{6BA409C0-2A6B-4487-9933-31D41F484FB5}" type="presOf" srcId="{31FA1D20-27B4-4482-ADF3-34D5031D0677}" destId="{F13D4BB4-F2B0-4F44-8018-87015C95663F}" srcOrd="0" destOrd="1" presId="urn:microsoft.com/office/officeart/2005/8/layout/hList6"/>
    <dgm:cxn modelId="{A4733637-8197-4B91-8933-92BE3EE510EA}" srcId="{D06C1105-3922-4CFC-888B-4DB15A41638A}" destId="{E962FD2C-DCA2-4E83-A8E7-92B340E5C1CA}" srcOrd="6" destOrd="0" parTransId="{060F5312-71E2-430B-984A-1F52B5AD9671}" sibTransId="{A6203C8A-F1EB-4762-B7FF-BD11F2CEFD04}"/>
    <dgm:cxn modelId="{0B438B96-8682-4C87-99EB-F2274EB97466}" type="presOf" srcId="{AE0FF304-CCD7-45BB-A210-015C0D83625D}" destId="{F13D4BB4-F2B0-4F44-8018-87015C95663F}" srcOrd="0" destOrd="5" presId="urn:microsoft.com/office/officeart/2005/8/layout/hList6"/>
    <dgm:cxn modelId="{F5ABD6ED-92F0-4475-9655-4F31BF4E8FCB}" type="presOf" srcId="{E962FD2C-DCA2-4E83-A8E7-92B340E5C1CA}" destId="{EA06B22F-369C-4162-BC7F-06AB7C370A4F}" srcOrd="0" destOrd="7" presId="urn:microsoft.com/office/officeart/2005/8/layout/hList6"/>
    <dgm:cxn modelId="{B158698B-923F-4DF1-BD5E-C5EE5634A6D7}" srcId="{5470592A-2576-4022-9413-72079BEBC422}" destId="{E2C226BB-B542-411B-87C3-9C08C7974A16}" srcOrd="4" destOrd="0" parTransId="{3BC53B1E-427D-4E89-939D-1A587301746A}" sibTransId="{4ED4433A-D2D2-4B37-84C8-C20EAD28A891}"/>
    <dgm:cxn modelId="{639CE044-0653-413C-903A-597CD50044F3}" srcId="{4F7D784C-6504-447B-84E0-67F745FFA9D9}" destId="{AD78103C-BFA2-42BA-A76A-9B9D5CD38F79}" srcOrd="6" destOrd="0" parTransId="{EE397B50-189D-4348-84EC-DBF6C8E0225E}" sibTransId="{36957FC3-6039-467E-9C13-00BC04B8EC24}"/>
    <dgm:cxn modelId="{37761271-145E-4539-973E-DC84E923F94E}" type="presOf" srcId="{729735BA-194D-403E-B67A-9B977F3B2667}" destId="{8453F5B7-A927-412A-8A7D-723628D8E5C4}" srcOrd="0" destOrd="2" presId="urn:microsoft.com/office/officeart/2005/8/layout/hList6"/>
    <dgm:cxn modelId="{FD810959-F472-40C9-B681-450FD9FA01A4}" srcId="{4F7D784C-6504-447B-84E0-67F745FFA9D9}" destId="{20C22FFF-0671-4ADD-B2E1-C7C7B1D9935F}" srcOrd="5" destOrd="0" parTransId="{11D04DC1-CC32-45C2-8BFD-5476BE775E75}" sibTransId="{803284B4-E67A-4EB5-A4E0-F31C0BD0CF83}"/>
    <dgm:cxn modelId="{95B5371F-BDFF-4D49-9042-009E168967B4}" type="presOf" srcId="{39F830AB-078E-4872-8BF4-F2125FFE2ECC}" destId="{F13D4BB4-F2B0-4F44-8018-87015C95663F}" srcOrd="0" destOrd="6" presId="urn:microsoft.com/office/officeart/2005/8/layout/hList6"/>
    <dgm:cxn modelId="{3E5CDF29-68C0-48B7-A86D-C471265CEBE0}" srcId="{5470592A-2576-4022-9413-72079BEBC422}" destId="{729735BA-194D-403E-B67A-9B977F3B2667}" srcOrd="1" destOrd="0" parTransId="{1B93F685-6429-4F86-A91F-349B4938E637}" sibTransId="{976B68AF-AA0D-4E6F-A629-046981B075F7}"/>
    <dgm:cxn modelId="{2B46FD0C-BD78-4D8C-B533-5E0236AFD710}" srcId="{D06C1105-3922-4CFC-888B-4DB15A41638A}" destId="{FC2948D6-97D8-4B07-99AB-EED0C4FDE443}" srcOrd="4" destOrd="0" parTransId="{D6933B33-4ABA-40BD-8D9B-15B2316948C3}" sibTransId="{4A3C75CC-6419-4F98-8642-E222F06BA8DC}"/>
    <dgm:cxn modelId="{CE2642DD-C85E-4841-B448-F4A2158081DA}" srcId="{C23939F1-AF20-4E12-B95C-11622CFCC534}" destId="{E6F52D86-A5DA-442E-A794-9BE5A31AD068}" srcOrd="1" destOrd="0" parTransId="{1F61252C-BCE0-42FE-914E-0A6B3FC7537D}" sibTransId="{0C197487-CB98-42DD-9092-D6284096C3CE}"/>
    <dgm:cxn modelId="{30409418-AB2D-4AE6-893F-E6E845B27447}" type="presOf" srcId="{C23939F1-AF20-4E12-B95C-11622CFCC534}" destId="{F13D4BB4-F2B0-4F44-8018-87015C95663F}" srcOrd="0" destOrd="0" presId="urn:microsoft.com/office/officeart/2005/8/layout/hList6"/>
    <dgm:cxn modelId="{686BB9BF-DAD3-440B-B6A1-7E5CB6F0763B}" type="presOf" srcId="{E558FB2A-66FE-4675-8DB6-AC07F972AAE5}" destId="{EA06B22F-369C-4162-BC7F-06AB7C370A4F}" srcOrd="0" destOrd="3" presId="urn:microsoft.com/office/officeart/2005/8/layout/hList6"/>
    <dgm:cxn modelId="{12EF7ABA-909D-4D1D-86BC-C17AEA24B76C}" type="presOf" srcId="{330CEBC0-66FB-472D-BC2D-EB159DC92A55}" destId="{8440CA11-DA3E-43E0-893A-433E7717D0A6}" srcOrd="0" destOrd="2" presId="urn:microsoft.com/office/officeart/2005/8/layout/hList6"/>
    <dgm:cxn modelId="{D605AA6E-3EA9-4D53-AC4D-FBD798B9283D}" srcId="{C62CBE57-0DE2-4D0F-9B4A-B23FFD66C8C2}" destId="{4F7D784C-6504-447B-84E0-67F745FFA9D9}" srcOrd="4" destOrd="0" parTransId="{A0DF61F5-CCBD-423D-A629-6A2C00A16230}" sibTransId="{D4F5E218-EF9F-4F22-A570-A328E7AA91F9}"/>
    <dgm:cxn modelId="{DEEA0946-C391-491E-AA23-A8467643B4EB}" srcId="{C23939F1-AF20-4E12-B95C-11622CFCC534}" destId="{909AF689-4AF2-414D-A132-E5C3A9C0B83C}" srcOrd="7" destOrd="0" parTransId="{CA3796C7-CD87-4969-9FC1-E8DFAA7161C3}" sibTransId="{1692D263-A75C-4FF9-AF9C-A7C39629726B}"/>
    <dgm:cxn modelId="{7B42FD19-041B-48C5-AC13-2482B4B7535F}" srcId="{D06C1105-3922-4CFC-888B-4DB15A41638A}" destId="{81A1B367-7AC7-4843-ADA6-7EFF35820C7C}" srcOrd="3" destOrd="0" parTransId="{00D09870-8FF6-4CD7-908F-EE7B11D4B72E}" sibTransId="{56B14365-9C32-43E5-ADB3-E0489CAB812E}"/>
    <dgm:cxn modelId="{3C102C34-A5C6-48CF-9577-4C78D74FF91C}" type="presOf" srcId="{E8B3BC44-F8D4-4CB1-B11A-0A3571694DD3}" destId="{7C84A3C2-3EC5-4FE9-A731-03AE9D9502BA}" srcOrd="0" destOrd="2" presId="urn:microsoft.com/office/officeart/2005/8/layout/hList6"/>
    <dgm:cxn modelId="{F14B6F74-4C06-4AA3-9780-63173FE7E648}" type="presOf" srcId="{909AF689-4AF2-414D-A132-E5C3A9C0B83C}" destId="{F13D4BB4-F2B0-4F44-8018-87015C95663F}" srcOrd="0" destOrd="8" presId="urn:microsoft.com/office/officeart/2005/8/layout/hList6"/>
    <dgm:cxn modelId="{6F1C23EE-FC03-4F5E-B0A3-BC7EE33662EA}" srcId="{C23939F1-AF20-4E12-B95C-11622CFCC534}" destId="{9EFFF35A-0D06-465A-9C7E-AAEF9349C605}" srcOrd="10" destOrd="0" parTransId="{CBC1904B-1501-479E-BFA4-EE16AE5FA05D}" sibTransId="{0DCB1FB3-2837-4656-B5AE-397929C9E47A}"/>
    <dgm:cxn modelId="{80C8B6D6-567C-4A0D-A194-C67CC552D9E4}" type="presOf" srcId="{FD134D44-6123-4CB3-AC90-C507D98EFA60}" destId="{EA06B22F-369C-4162-BC7F-06AB7C370A4F}" srcOrd="0" destOrd="1" presId="urn:microsoft.com/office/officeart/2005/8/layout/hList6"/>
    <dgm:cxn modelId="{B6AC4914-B776-469D-8239-BDEF225A7439}" srcId="{D06C1105-3922-4CFC-888B-4DB15A41638A}" destId="{8463A5BA-9868-4E43-88D4-802C8DD72504}" srcOrd="8" destOrd="0" parTransId="{BC0389E4-0551-460C-8FFC-CE03FF788AB3}" sibTransId="{07290BB9-86A2-46D9-810C-F6AFF8C15ED7}"/>
    <dgm:cxn modelId="{E5C66AF5-3106-4DB3-BE71-CA7A1FF83DEE}" srcId="{BA59F780-0333-4E62-AF0E-BEB627DAC37F}" destId="{6A668E44-A359-46E0-A664-4362DE17E4FD}" srcOrd="2" destOrd="0" parTransId="{1DFCBC19-9742-46CD-8D82-65C59873421C}" sibTransId="{42EEBC2A-1BFF-4217-AA11-878E29FFF6C1}"/>
    <dgm:cxn modelId="{0C4E7D97-208C-48CD-92B8-D4664A18E3A4}" srcId="{C23939F1-AF20-4E12-B95C-11622CFCC534}" destId="{4B330B4A-BB33-484F-8E22-7F72C783400A}" srcOrd="6" destOrd="0" parTransId="{9FE48DCB-1093-4A57-BB23-869FF35AE2EA}" sibTransId="{DCFCB15B-B70F-44C0-B83B-08A8AA340AF1}"/>
    <dgm:cxn modelId="{D6DF7931-E5E7-404A-86E4-9219BEE00596}" srcId="{4F7D784C-6504-447B-84E0-67F745FFA9D9}" destId="{68E2EDBF-4511-4865-A375-2C0F86B1C2A7}" srcOrd="3" destOrd="0" parTransId="{EA36D84E-F330-4668-99DB-A32F381F9862}" sibTransId="{E9E19862-93C2-458D-B509-CE6F4384A4C1}"/>
    <dgm:cxn modelId="{C048D76D-D12E-4B2D-A12C-59470B5477BE}" srcId="{C62CBE57-0DE2-4D0F-9B4A-B23FFD66C8C2}" destId="{C23939F1-AF20-4E12-B95C-11622CFCC534}" srcOrd="2" destOrd="0" parTransId="{712D9E6C-66BF-419C-BE5C-46D1B8C196FA}" sibTransId="{8F4F8E2D-5F18-473A-A2CD-0C1BDEDFE3E9}"/>
    <dgm:cxn modelId="{953C0CED-9504-4F1B-BFB8-309525FDB986}" srcId="{C23939F1-AF20-4E12-B95C-11622CFCC534}" destId="{9E4AD6A9-DB82-45EF-A5FA-BAAE87224BD9}" srcOrd="8" destOrd="0" parTransId="{E4A4CBEF-5284-4E19-883F-DA6921715978}" sibTransId="{83C5BAD3-4BDA-4501-9760-0430C100C4C1}"/>
    <dgm:cxn modelId="{66C029D8-F99A-40F8-B7C8-52031B26F958}" type="presOf" srcId="{68E2EDBF-4511-4865-A375-2C0F86B1C2A7}" destId="{7C84A3C2-3EC5-4FE9-A731-03AE9D9502BA}" srcOrd="0" destOrd="4" presId="urn:microsoft.com/office/officeart/2005/8/layout/hList6"/>
    <dgm:cxn modelId="{C77D693E-ADB3-471B-80AA-D0C652488DF7}" type="presOf" srcId="{0B3A6068-6B62-4E18-B7EF-57CF8C6F51E1}" destId="{7C84A3C2-3EC5-4FE9-A731-03AE9D9502BA}" srcOrd="0" destOrd="8" presId="urn:microsoft.com/office/officeart/2005/8/layout/hList6"/>
    <dgm:cxn modelId="{30C65431-2305-462D-9504-BE14C06F83B9}" type="presOf" srcId="{6F2DB258-0D44-47D5-AE0C-974C904A81CC}" destId="{7C84A3C2-3EC5-4FE9-A731-03AE9D9502BA}" srcOrd="0" destOrd="3" presId="urn:microsoft.com/office/officeart/2005/8/layout/hList6"/>
    <dgm:cxn modelId="{147EC113-FA99-42F8-B848-3BD749364D6B}" type="presOf" srcId="{F395CD79-531E-4271-AC99-C15B2285FFA1}" destId="{8453F5B7-A927-412A-8A7D-723628D8E5C4}" srcOrd="0" destOrd="3" presId="urn:microsoft.com/office/officeart/2005/8/layout/hList6"/>
    <dgm:cxn modelId="{715F44DD-6CE4-4FB2-B596-C64192DC1EC1}" type="presOf" srcId="{AFCBD671-384C-4C97-963C-9E3E750F328C}" destId="{EA06B22F-369C-4162-BC7F-06AB7C370A4F}" srcOrd="0" destOrd="8" presId="urn:microsoft.com/office/officeart/2005/8/layout/hList6"/>
    <dgm:cxn modelId="{E36D8ACD-3333-4287-8083-3D84B596EC87}" type="presOf" srcId="{9EFFF35A-0D06-465A-9C7E-AAEF9349C605}" destId="{F13D4BB4-F2B0-4F44-8018-87015C95663F}" srcOrd="0" destOrd="11" presId="urn:microsoft.com/office/officeart/2005/8/layout/hList6"/>
    <dgm:cxn modelId="{7E634E5C-E80D-414C-A35A-CC857367BE48}" type="presOf" srcId="{7D9C7746-A50D-4CE5-82D1-49A8EBBDE2E7}" destId="{F13D4BB4-F2B0-4F44-8018-87015C95663F}" srcOrd="0" destOrd="3" presId="urn:microsoft.com/office/officeart/2005/8/layout/hList6"/>
    <dgm:cxn modelId="{2B178CAB-42CB-4E05-A195-0584B6057CB6}" type="presOf" srcId="{4F7D784C-6504-447B-84E0-67F745FFA9D9}" destId="{7C84A3C2-3EC5-4FE9-A731-03AE9D9502BA}" srcOrd="0" destOrd="0" presId="urn:microsoft.com/office/officeart/2005/8/layout/hList6"/>
    <dgm:cxn modelId="{463819AC-EF4B-4A64-BF9A-CCCECB9EE4F4}" srcId="{D06C1105-3922-4CFC-888B-4DB15A41638A}" destId="{FD134D44-6123-4CB3-AC90-C507D98EFA60}" srcOrd="0" destOrd="0" parTransId="{546EFFCF-C498-49EF-B326-B4D2138CE357}" sibTransId="{50927AD8-5923-4153-92A8-3CD05E2C9E7B}"/>
    <dgm:cxn modelId="{3FC21A03-5923-4D3D-B248-2BDF0E20DB74}" srcId="{D06C1105-3922-4CFC-888B-4DB15A41638A}" destId="{BFCFEDBD-3E63-48ED-8128-2B487351B81C}" srcOrd="1" destOrd="0" parTransId="{646782EE-4688-4EDE-BE03-BD18765EE0CD}" sibTransId="{E44FD1FD-A6D0-4C2F-B6D3-8AEC6523A12A}"/>
    <dgm:cxn modelId="{E88EFEF9-564C-46F4-886B-257A06DA1BA3}" type="presOf" srcId="{2E3E16DA-CA44-4126-B786-A3B2F5D4F2AC}" destId="{7C84A3C2-3EC5-4FE9-A731-03AE9D9502BA}" srcOrd="0" destOrd="5" presId="urn:microsoft.com/office/officeart/2005/8/layout/hList6"/>
    <dgm:cxn modelId="{C3AA3B33-0D2D-47BE-AAC4-8A4F1B3A118A}" srcId="{D06C1105-3922-4CFC-888B-4DB15A41638A}" destId="{626368EA-8B10-4A36-9219-BA9F87812002}" srcOrd="9" destOrd="0" parTransId="{82E43D8F-206B-457F-8830-F65B06703F40}" sibTransId="{8FA4779C-2811-4F6D-8542-9FBEBA563F0F}"/>
    <dgm:cxn modelId="{E91878C9-A83F-419F-B24F-6E7E6BF7156C}" type="presOf" srcId="{FC2948D6-97D8-4B07-99AB-EED0C4FDE443}" destId="{EA06B22F-369C-4162-BC7F-06AB7C370A4F}" srcOrd="0" destOrd="5" presId="urn:microsoft.com/office/officeart/2005/8/layout/hList6"/>
    <dgm:cxn modelId="{B36820BC-469D-4206-9FAA-BF59057C4DB4}" srcId="{C62CBE57-0DE2-4D0F-9B4A-B23FFD66C8C2}" destId="{5470592A-2576-4022-9413-72079BEBC422}" srcOrd="3" destOrd="0" parTransId="{AAEB7296-ED1E-4896-8F96-A63229F28A00}" sibTransId="{931250E5-FF71-47AD-816A-85432726CBA3}"/>
    <dgm:cxn modelId="{5D22CA97-E5FC-43A7-90D6-23FBB35E130D}" srcId="{5470592A-2576-4022-9413-72079BEBC422}" destId="{D9BC142A-6EFE-4B3E-B7DB-29BAA330639C}" srcOrd="0" destOrd="0" parTransId="{452891D8-1BFF-405A-921A-6E6679C123D2}" sibTransId="{3C06B179-A9D2-4557-B2F7-D3ECCE4DE77D}"/>
    <dgm:cxn modelId="{8DEFA17D-0656-4BFF-9AF1-988BBB15FCBB}" type="presOf" srcId="{4B330B4A-BB33-484F-8E22-7F72C783400A}" destId="{F13D4BB4-F2B0-4F44-8018-87015C95663F}" srcOrd="0" destOrd="7" presId="urn:microsoft.com/office/officeart/2005/8/layout/hList6"/>
    <dgm:cxn modelId="{8B1FE23C-D1CF-4750-97E0-894F51D10250}" srcId="{4F7D784C-6504-447B-84E0-67F745FFA9D9}" destId="{6F2DB258-0D44-47D5-AE0C-974C904A81CC}" srcOrd="2" destOrd="0" parTransId="{9F5E813E-48A1-4A6F-A448-9B8F4EFE839E}" sibTransId="{68FA6F36-2276-4EA3-8028-1BDEEE228BAE}"/>
    <dgm:cxn modelId="{BAEAB082-5E95-4D2A-9236-A9229C50A07C}" srcId="{4F7D784C-6504-447B-84E0-67F745FFA9D9}" destId="{2E3E16DA-CA44-4126-B786-A3B2F5D4F2AC}" srcOrd="4" destOrd="0" parTransId="{B547F61B-269E-4F72-9757-100385E4811F}" sibTransId="{626B26E2-A8B5-48B2-B3F5-718E55C34FE6}"/>
    <dgm:cxn modelId="{F52E6692-6C5C-437C-9A7B-404204D51C34}" type="presOf" srcId="{E2C226BB-B542-411B-87C3-9C08C7974A16}" destId="{8453F5B7-A927-412A-8A7D-723628D8E5C4}" srcOrd="0" destOrd="5" presId="urn:microsoft.com/office/officeart/2005/8/layout/hList6"/>
    <dgm:cxn modelId="{9A1CBA3E-8C6A-4700-A7ED-5363010353BB}" srcId="{D06C1105-3922-4CFC-888B-4DB15A41638A}" destId="{E558FB2A-66FE-4675-8DB6-AC07F972AAE5}" srcOrd="2" destOrd="0" parTransId="{5CB42DCB-D966-4451-BD9E-1C6E7ACB8E34}" sibTransId="{E447D441-1E63-4758-91C7-033B7F0EB3E7}"/>
    <dgm:cxn modelId="{80597B92-20F3-4B7B-909C-A4A6855FD784}" srcId="{BA59F780-0333-4E62-AF0E-BEB627DAC37F}" destId="{F38F642C-77DA-4D73-B4FC-0E8330C2BA16}" srcOrd="0" destOrd="0" parTransId="{6468894F-8E27-4337-8907-0BAA0BD902DC}" sibTransId="{1B46B3B9-14D6-418C-A5FA-167AE20AEE6F}"/>
    <dgm:cxn modelId="{91BA8663-1E71-42BC-94E4-569CA16EF705}" srcId="{C62CBE57-0DE2-4D0F-9B4A-B23FFD66C8C2}" destId="{BA59F780-0333-4E62-AF0E-BEB627DAC37F}" srcOrd="0" destOrd="0" parTransId="{8B13F587-4CE0-4ED1-B191-D15AC702DEFC}" sibTransId="{51475600-B130-4B43-9599-5D8F8884EBD5}"/>
    <dgm:cxn modelId="{1B767F8A-2222-41E4-AFAB-A10E88F5A36D}" type="presOf" srcId="{D9BC142A-6EFE-4B3E-B7DB-29BAA330639C}" destId="{8453F5B7-A927-412A-8A7D-723628D8E5C4}" srcOrd="0" destOrd="1" presId="urn:microsoft.com/office/officeart/2005/8/layout/hList6"/>
    <dgm:cxn modelId="{68EF2011-F7D0-45B9-A337-414788A5242A}" type="presOf" srcId="{BFCFEDBD-3E63-48ED-8128-2B487351B81C}" destId="{EA06B22F-369C-4162-BC7F-06AB7C370A4F}" srcOrd="0" destOrd="2" presId="urn:microsoft.com/office/officeart/2005/8/layout/hList6"/>
    <dgm:cxn modelId="{1E7EA8E4-371E-4FD7-A02D-ECCBA8E7E0CC}" srcId="{4F7D784C-6504-447B-84E0-67F745FFA9D9}" destId="{0B3A6068-6B62-4E18-B7EF-57CF8C6F51E1}" srcOrd="7" destOrd="0" parTransId="{ADCC5EB8-1A1C-4E9E-86B6-78FC11D13043}" sibTransId="{C22C7705-354E-46BE-8318-ADF63B90BC11}"/>
    <dgm:cxn modelId="{6A34755C-DAA3-43E4-951A-EA765FEFF284}" type="presOf" srcId="{5470592A-2576-4022-9413-72079BEBC422}" destId="{8453F5B7-A927-412A-8A7D-723628D8E5C4}" srcOrd="0" destOrd="0" presId="urn:microsoft.com/office/officeart/2005/8/layout/hList6"/>
    <dgm:cxn modelId="{EB289434-8295-4A4C-B43E-11CE943CCEAB}" type="presOf" srcId="{AD78103C-BFA2-42BA-A76A-9B9D5CD38F79}" destId="{7C84A3C2-3EC5-4FE9-A731-03AE9D9502BA}" srcOrd="0" destOrd="7" presId="urn:microsoft.com/office/officeart/2005/8/layout/hList6"/>
    <dgm:cxn modelId="{2F24A1AF-A12A-4877-AE32-A20A49DC4999}" srcId="{4F7D784C-6504-447B-84E0-67F745FFA9D9}" destId="{E74441B3-0840-41C7-B1AA-46F88BC56E4C}" srcOrd="0" destOrd="0" parTransId="{BF665171-EC9F-47CA-96FD-78FD0C8A7F3D}" sibTransId="{AD8C8BBE-FF16-4E8D-8D2A-0AC736AE2FA2}"/>
    <dgm:cxn modelId="{FB9D1924-ED64-40CB-AC03-07B27091FB46}" type="presOf" srcId="{10472073-0B04-45C4-B36F-5F908A00AC3A}" destId="{F13D4BB4-F2B0-4F44-8018-87015C95663F}" srcOrd="0" destOrd="4" presId="urn:microsoft.com/office/officeart/2005/8/layout/hList6"/>
    <dgm:cxn modelId="{7D0C0B0D-04B9-48F1-80F9-76BF86DB8C53}" srcId="{C23939F1-AF20-4E12-B95C-11622CFCC534}" destId="{31FA1D20-27B4-4482-ADF3-34D5031D0677}" srcOrd="0" destOrd="0" parTransId="{B3017A42-1194-4818-A467-AEC8A6E67BBF}" sibTransId="{EE5FA34F-2C53-45E7-9B4C-AE421E50EC3E}"/>
    <dgm:cxn modelId="{DEA32973-DF7B-4CEB-A300-B306091AA761}" type="presOf" srcId="{8463A5BA-9868-4E43-88D4-802C8DD72504}" destId="{EA06B22F-369C-4162-BC7F-06AB7C370A4F}" srcOrd="0" destOrd="9" presId="urn:microsoft.com/office/officeart/2005/8/layout/hList6"/>
    <dgm:cxn modelId="{DF0654E2-BE4E-4E0D-9A5B-CD1531C495AA}" type="presOf" srcId="{6A668E44-A359-46E0-A664-4362DE17E4FD}" destId="{8440CA11-DA3E-43E0-893A-433E7717D0A6}" srcOrd="0" destOrd="3" presId="urn:microsoft.com/office/officeart/2005/8/layout/hList6"/>
    <dgm:cxn modelId="{48CC1764-4D97-451E-86F3-39B38E269FA6}" srcId="{C23939F1-AF20-4E12-B95C-11622CFCC534}" destId="{10472073-0B04-45C4-B36F-5F908A00AC3A}" srcOrd="3" destOrd="0" parTransId="{5875A64D-4AED-4A91-9B5E-E0F53EFEF59C}" sibTransId="{2ACE0A11-9A34-4784-8AC6-E81B83266986}"/>
    <dgm:cxn modelId="{826962BE-FE0A-4CDB-AAE4-AFA56A8735D2}" type="presOf" srcId="{E74441B3-0840-41C7-B1AA-46F88BC56E4C}" destId="{7C84A3C2-3EC5-4FE9-A731-03AE9D9502BA}" srcOrd="0" destOrd="1" presId="urn:microsoft.com/office/officeart/2005/8/layout/hList6"/>
    <dgm:cxn modelId="{9A85AE9E-F166-4B31-B932-FC90B6CDA47F}" srcId="{5470592A-2576-4022-9413-72079BEBC422}" destId="{F395CD79-531E-4271-AC99-C15B2285FFA1}" srcOrd="2" destOrd="0" parTransId="{335B62A1-395B-4527-A3C5-2ED7E01F5324}" sibTransId="{F3F11931-C2D0-4469-9FA1-C91FEE33B138}"/>
    <dgm:cxn modelId="{30E498A4-4BE0-4489-A95B-F6645B707F14}" type="presOf" srcId="{9E4AD6A9-DB82-45EF-A5FA-BAAE87224BD9}" destId="{F13D4BB4-F2B0-4F44-8018-87015C95663F}" srcOrd="0" destOrd="9" presId="urn:microsoft.com/office/officeart/2005/8/layout/hList6"/>
    <dgm:cxn modelId="{0E5FB0B9-E6BC-4E97-AFF3-B867FBFC346C}" srcId="{C23939F1-AF20-4E12-B95C-11622CFCC534}" destId="{7105E5FC-C456-4932-8903-41B3045B099C}" srcOrd="9" destOrd="0" parTransId="{B9F2F553-459B-468B-B45A-F92417DB24B0}" sibTransId="{5B92433B-96C7-4BA9-8A91-74E31967B4C9}"/>
    <dgm:cxn modelId="{8BFB78A0-E69F-48FC-9966-3FCE2071040C}" type="presOf" srcId="{7105E5FC-C456-4932-8903-41B3045B099C}" destId="{F13D4BB4-F2B0-4F44-8018-87015C95663F}" srcOrd="0" destOrd="10" presId="urn:microsoft.com/office/officeart/2005/8/layout/hList6"/>
    <dgm:cxn modelId="{A07DAB09-0310-4387-A417-66B6DC5172DC}" srcId="{D06C1105-3922-4CFC-888B-4DB15A41638A}" destId="{56475178-88A3-4B87-8DBB-F347A73760B6}" srcOrd="5" destOrd="0" parTransId="{ABD94587-1035-4929-9391-4E355ECD35FC}" sibTransId="{CE7D30F1-9C2A-449A-BDDC-261248C71E9E}"/>
    <dgm:cxn modelId="{64B4892C-4AD1-46CF-AAE3-921593D162D4}" type="presOf" srcId="{BA59F780-0333-4E62-AF0E-BEB627DAC37F}" destId="{8440CA11-DA3E-43E0-893A-433E7717D0A6}" srcOrd="0" destOrd="0" presId="urn:microsoft.com/office/officeart/2005/8/layout/hList6"/>
    <dgm:cxn modelId="{F3584A72-519E-4BD2-B995-1EAEEED2B4C1}" srcId="{C23939F1-AF20-4E12-B95C-11622CFCC534}" destId="{7D9C7746-A50D-4CE5-82D1-49A8EBBDE2E7}" srcOrd="2" destOrd="0" parTransId="{4B58F80C-0C71-4F19-9FBD-36BE8120FB79}" sibTransId="{35485001-E015-4AE9-9E39-547135982C61}"/>
    <dgm:cxn modelId="{10072D12-D1A3-481B-B913-2CE86F85B64A}" srcId="{BA59F780-0333-4E62-AF0E-BEB627DAC37F}" destId="{CB225F6A-8CAD-4B33-9EEA-BE6061F82FB3}" srcOrd="3" destOrd="0" parTransId="{2B4A191B-867A-47A5-B927-A81EBA2F52B3}" sibTransId="{48C9353B-2551-4D62-8BD9-002965745E12}"/>
    <dgm:cxn modelId="{876CBE84-FD56-4632-8E71-7EEA56286524}" srcId="{C23939F1-AF20-4E12-B95C-11622CFCC534}" destId="{AE0FF304-CCD7-45BB-A210-015C0D83625D}" srcOrd="4" destOrd="0" parTransId="{3DA8E756-DFD4-4BD7-9A30-DFC2C1466F98}" sibTransId="{03291C14-FF9E-4BD0-BCFD-2B506B19BA7A}"/>
    <dgm:cxn modelId="{048CC196-E06C-4137-BCC1-596F2D5BA7C9}" srcId="{5470592A-2576-4022-9413-72079BEBC422}" destId="{FB245B8D-7140-474F-831A-8D5E02077A54}" srcOrd="3" destOrd="0" parTransId="{E2F05CB4-5023-413D-9B01-FF1B7432AF84}" sibTransId="{EBDC3647-4286-4467-BA5E-C33CF1EA6DD5}"/>
    <dgm:cxn modelId="{80F48D8A-24F5-4107-916D-5DB79E1FBB52}" type="presOf" srcId="{626368EA-8B10-4A36-9219-BA9F87812002}" destId="{EA06B22F-369C-4162-BC7F-06AB7C370A4F}" srcOrd="0" destOrd="10" presId="urn:microsoft.com/office/officeart/2005/8/layout/hList6"/>
    <dgm:cxn modelId="{F6A3A049-00F5-400C-881A-8243724E3C68}" type="presOf" srcId="{81A1B367-7AC7-4843-ADA6-7EFF35820C7C}" destId="{EA06B22F-369C-4162-BC7F-06AB7C370A4F}" srcOrd="0" destOrd="4" presId="urn:microsoft.com/office/officeart/2005/8/layout/hList6"/>
    <dgm:cxn modelId="{38921AB3-42F9-4C13-92FE-4DE5D7FAFE2B}" srcId="{C23939F1-AF20-4E12-B95C-11622CFCC534}" destId="{39F830AB-078E-4872-8BF4-F2125FFE2ECC}" srcOrd="5" destOrd="0" parTransId="{06D58F23-ECE1-4C21-A20A-A0C2C07B1ADD}" sibTransId="{7F8795DB-8683-4CF1-AD8F-3A417331DFC0}"/>
    <dgm:cxn modelId="{B5340FF4-96A5-45F3-B191-9784FDCCF207}" type="presOf" srcId="{F38F642C-77DA-4D73-B4FC-0E8330C2BA16}" destId="{8440CA11-DA3E-43E0-893A-433E7717D0A6}" srcOrd="0" destOrd="1" presId="urn:microsoft.com/office/officeart/2005/8/layout/hList6"/>
    <dgm:cxn modelId="{FB42AE1E-882C-4A96-9EC3-A8A0CDCEA6DC}" type="presOf" srcId="{FB245B8D-7140-474F-831A-8D5E02077A54}" destId="{8453F5B7-A927-412A-8A7D-723628D8E5C4}" srcOrd="0" destOrd="4" presId="urn:microsoft.com/office/officeart/2005/8/layout/hList6"/>
    <dgm:cxn modelId="{D0375299-31CF-4203-B0C6-413A9B8C9146}" srcId="{C62CBE57-0DE2-4D0F-9B4A-B23FFD66C8C2}" destId="{D06C1105-3922-4CFC-888B-4DB15A41638A}" srcOrd="1" destOrd="0" parTransId="{EF64202F-7DB9-4ED7-A4F3-0F3DD356EFCD}" sibTransId="{6EEC4A43-39F8-4C69-9445-8D0FF83BF2B8}"/>
    <dgm:cxn modelId="{8BE0F333-6773-4FAD-A10A-14C5D45CC4EA}" srcId="{D06C1105-3922-4CFC-888B-4DB15A41638A}" destId="{AFCBD671-384C-4C97-963C-9E3E750F328C}" srcOrd="7" destOrd="0" parTransId="{FF9C2AE5-D6C3-4A1E-99DF-7C2949C23A56}" sibTransId="{4371330E-38EA-426A-808B-3F3CCAA95E43}"/>
    <dgm:cxn modelId="{2095563B-C654-4282-8599-E4018C23C890}" type="presOf" srcId="{56475178-88A3-4B87-8DBB-F347A73760B6}" destId="{EA06B22F-369C-4162-BC7F-06AB7C370A4F}" srcOrd="0" destOrd="6" presId="urn:microsoft.com/office/officeart/2005/8/layout/hList6"/>
    <dgm:cxn modelId="{B52B3554-E0F3-4C3D-8F13-63AD90571DE7}" type="presOf" srcId="{CB225F6A-8CAD-4B33-9EEA-BE6061F82FB3}" destId="{8440CA11-DA3E-43E0-893A-433E7717D0A6}" srcOrd="0" destOrd="4" presId="urn:microsoft.com/office/officeart/2005/8/layout/hList6"/>
    <dgm:cxn modelId="{C48A4800-0871-46E4-BD8A-CA702FF163E3}" type="presOf" srcId="{C62CBE57-0DE2-4D0F-9B4A-B23FFD66C8C2}" destId="{5B55F1E7-3895-4257-9E32-614AB31C6682}" srcOrd="0" destOrd="0" presId="urn:microsoft.com/office/officeart/2005/8/layout/hList6"/>
    <dgm:cxn modelId="{F7226797-AABB-469B-9A08-86E3AE42B80E}" type="presOf" srcId="{E6F52D86-A5DA-442E-A794-9BE5A31AD068}" destId="{F13D4BB4-F2B0-4F44-8018-87015C95663F}" srcOrd="0" destOrd="2" presId="urn:microsoft.com/office/officeart/2005/8/layout/hList6"/>
    <dgm:cxn modelId="{3791BC0A-3F54-4D1F-9228-18F6B36A7055}" type="presOf" srcId="{20C22FFF-0671-4ADD-B2E1-C7C7B1D9935F}" destId="{7C84A3C2-3EC5-4FE9-A731-03AE9D9502BA}" srcOrd="0" destOrd="6" presId="urn:microsoft.com/office/officeart/2005/8/layout/hList6"/>
    <dgm:cxn modelId="{70B5E431-6379-4EC8-BA47-83C37F754B35}" srcId="{BA59F780-0333-4E62-AF0E-BEB627DAC37F}" destId="{330CEBC0-66FB-472D-BC2D-EB159DC92A55}" srcOrd="1" destOrd="0" parTransId="{CD8BFE99-F2BF-4826-842C-585634B89418}" sibTransId="{F9CA9D56-4697-4EF9-ADB6-5281F4B81042}"/>
    <dgm:cxn modelId="{595CB46D-0F49-455A-93C5-D0FCCB6B5282}" type="presOf" srcId="{D06C1105-3922-4CFC-888B-4DB15A41638A}" destId="{EA06B22F-369C-4162-BC7F-06AB7C370A4F}" srcOrd="0" destOrd="0" presId="urn:microsoft.com/office/officeart/2005/8/layout/hList6"/>
    <dgm:cxn modelId="{93EFFB09-75F4-44EB-8AF6-812358E6FE61}" type="presParOf" srcId="{5B55F1E7-3895-4257-9E32-614AB31C6682}" destId="{8440CA11-DA3E-43E0-893A-433E7717D0A6}" srcOrd="0" destOrd="0" presId="urn:microsoft.com/office/officeart/2005/8/layout/hList6"/>
    <dgm:cxn modelId="{4122333D-5630-466C-B644-4CE5ED41405A}" type="presParOf" srcId="{5B55F1E7-3895-4257-9E32-614AB31C6682}" destId="{485FE31B-D15D-4A3A-9742-9F474BCFA37F}" srcOrd="1" destOrd="0" presId="urn:microsoft.com/office/officeart/2005/8/layout/hList6"/>
    <dgm:cxn modelId="{D6D3B0EC-BD94-40DF-90ED-E1FA29A54F48}" type="presParOf" srcId="{5B55F1E7-3895-4257-9E32-614AB31C6682}" destId="{EA06B22F-369C-4162-BC7F-06AB7C370A4F}" srcOrd="2" destOrd="0" presId="urn:microsoft.com/office/officeart/2005/8/layout/hList6"/>
    <dgm:cxn modelId="{D2640FB3-7D61-4BBA-929C-D80867733E81}" type="presParOf" srcId="{5B55F1E7-3895-4257-9E32-614AB31C6682}" destId="{E6E9312F-3BDB-43B9-BB06-D22E64A39085}" srcOrd="3" destOrd="0" presId="urn:microsoft.com/office/officeart/2005/8/layout/hList6"/>
    <dgm:cxn modelId="{1D420B2A-11AB-4AA8-8A8A-F3C91DA20200}" type="presParOf" srcId="{5B55F1E7-3895-4257-9E32-614AB31C6682}" destId="{F13D4BB4-F2B0-4F44-8018-87015C95663F}" srcOrd="4" destOrd="0" presId="urn:microsoft.com/office/officeart/2005/8/layout/hList6"/>
    <dgm:cxn modelId="{7F1746CB-0E1D-43D9-86B0-44E86C393336}" type="presParOf" srcId="{5B55F1E7-3895-4257-9E32-614AB31C6682}" destId="{C7FDEF6E-DA38-4837-A8B5-573C2A2F442C}" srcOrd="5" destOrd="0" presId="urn:microsoft.com/office/officeart/2005/8/layout/hList6"/>
    <dgm:cxn modelId="{A56EEF72-3E82-4AFD-8EC6-79C15C934689}" type="presParOf" srcId="{5B55F1E7-3895-4257-9E32-614AB31C6682}" destId="{8453F5B7-A927-412A-8A7D-723628D8E5C4}" srcOrd="6" destOrd="0" presId="urn:microsoft.com/office/officeart/2005/8/layout/hList6"/>
    <dgm:cxn modelId="{A94C614A-3E52-4DEF-A57D-4CA9A4574239}" type="presParOf" srcId="{5B55F1E7-3895-4257-9E32-614AB31C6682}" destId="{D7630A72-01A8-497D-A7B0-39DA771D1215}" srcOrd="7" destOrd="0" presId="urn:microsoft.com/office/officeart/2005/8/layout/hList6"/>
    <dgm:cxn modelId="{C8A77BF2-9E52-4F9F-9D31-1268765167F6}" type="presParOf" srcId="{5B55F1E7-3895-4257-9E32-614AB31C6682}" destId="{7C84A3C2-3EC5-4FE9-A731-03AE9D9502BA}" srcOrd="8" destOrd="0" presId="urn:microsoft.com/office/officeart/2005/8/layout/hList6"/>
  </dgm:cxnLst>
  <dgm:bg>
    <a:effectLst>
      <a:glow rad="101600">
        <a:schemeClr val="accent2">
          <a:satMod val="175000"/>
          <a:alpha val="40000"/>
        </a:schemeClr>
      </a:glow>
    </a:effectLst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40CA11-DA3E-43E0-893A-433E7717D0A6}">
      <dsp:nvSpPr>
        <dsp:cNvPr id="0" name=""/>
        <dsp:cNvSpPr/>
      </dsp:nvSpPr>
      <dsp:spPr>
        <a:xfrm rot="16200000">
          <a:off x="-1676668" y="1683123"/>
          <a:ext cx="5631119" cy="2264873"/>
        </a:xfrm>
        <a:prstGeom prst="flowChartManualOperation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14300" prst="artDeco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b="1" kern="1200" dirty="0" smtClean="0">
              <a:solidFill>
                <a:schemeClr val="tx1"/>
              </a:solidFill>
            </a:rPr>
            <a:t>Mieti ensin</a:t>
          </a:r>
          <a:endParaRPr lang="fi-FI" sz="1800" b="1" kern="1200" dirty="0">
            <a:solidFill>
              <a:schemeClr val="tx1"/>
            </a:solidFill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200" kern="1200" dirty="0" smtClean="0">
              <a:solidFill>
                <a:schemeClr val="tx1"/>
              </a:solidFill>
            </a:rPr>
            <a:t>Määritä tarkoituksenmukaiset, realistiset tavoitteet</a:t>
          </a:r>
          <a:endParaRPr lang="fi-FI" sz="1200" kern="1200" dirty="0">
            <a:solidFill>
              <a:schemeClr val="tx1"/>
            </a:solidFill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200" kern="1200" dirty="0" smtClean="0">
              <a:solidFill>
                <a:schemeClr val="tx1"/>
              </a:solidFill>
            </a:rPr>
            <a:t>Keskity siihen mitä voidaan tehdä, ei siihen mitä pitäisi tehdä .Mikä on mahdollista?</a:t>
          </a:r>
          <a:endParaRPr lang="fi-FI" sz="1200" kern="1200" dirty="0">
            <a:solidFill>
              <a:schemeClr val="tx1"/>
            </a:solidFill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200" kern="1200" dirty="0" smtClean="0">
              <a:solidFill>
                <a:schemeClr val="tx1"/>
              </a:solidFill>
            </a:rPr>
            <a:t>Mieti mihin kiinnität lapsessa huomiota, se käytös lisääntyy aina</a:t>
          </a:r>
          <a:endParaRPr lang="fi-FI" sz="1200" kern="1200" dirty="0">
            <a:solidFill>
              <a:schemeClr val="tx1"/>
            </a:solidFill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200" kern="1200" dirty="0" smtClean="0">
              <a:solidFill>
                <a:schemeClr val="tx1"/>
              </a:solidFill>
            </a:rPr>
            <a:t>Etsi omalle työllesi ja itsellesi riittävä tuki</a:t>
          </a:r>
          <a:endParaRPr lang="fi-FI" sz="1200" kern="1200" dirty="0">
            <a:solidFill>
              <a:schemeClr val="tx1"/>
            </a:solidFill>
          </a:endParaRPr>
        </a:p>
      </dsp:txBody>
      <dsp:txXfrm rot="5400000">
        <a:off x="6455" y="1126224"/>
        <a:ext cx="2264873" cy="3378671"/>
      </dsp:txXfrm>
    </dsp:sp>
    <dsp:sp modelId="{EA06B22F-369C-4162-BC7F-06AB7C370A4F}">
      <dsp:nvSpPr>
        <dsp:cNvPr id="0" name=""/>
        <dsp:cNvSpPr/>
      </dsp:nvSpPr>
      <dsp:spPr>
        <a:xfrm rot="16200000">
          <a:off x="758070" y="1683123"/>
          <a:ext cx="5631119" cy="2264873"/>
        </a:xfrm>
        <a:prstGeom prst="flowChartManualOperation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14300" prst="artDeco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b="1" kern="1200" dirty="0" smtClean="0">
              <a:solidFill>
                <a:schemeClr val="tx1"/>
              </a:solidFill>
            </a:rPr>
            <a:t>Lapsen kanssa</a:t>
          </a:r>
          <a:endParaRPr lang="fi-FI" sz="1800" b="1" kern="1200" dirty="0">
            <a:solidFill>
              <a:schemeClr val="tx1"/>
            </a:solidFill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200" kern="1200" dirty="0" smtClean="0">
              <a:solidFill>
                <a:schemeClr val="tx1"/>
              </a:solidFill>
            </a:rPr>
            <a:t>Tutustu lapseen</a:t>
          </a:r>
          <a:endParaRPr lang="fi-FI" sz="1200" kern="1200" dirty="0">
            <a:solidFill>
              <a:schemeClr val="tx1"/>
            </a:solidFill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200" kern="1200" dirty="0" smtClean="0">
              <a:solidFill>
                <a:schemeClr val="tx1"/>
              </a:solidFill>
            </a:rPr>
            <a:t>Sitoudu</a:t>
          </a:r>
          <a:endParaRPr lang="fi-FI" sz="1200" kern="1200" dirty="0">
            <a:solidFill>
              <a:schemeClr val="tx1"/>
            </a:solidFill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200" kern="1200" dirty="0" smtClean="0">
              <a:solidFill>
                <a:schemeClr val="tx1"/>
              </a:solidFill>
            </a:rPr>
            <a:t>Huomaa onnistumiset</a:t>
          </a:r>
          <a:endParaRPr lang="fi-FI" sz="1200" kern="1200" dirty="0">
            <a:solidFill>
              <a:schemeClr val="tx1"/>
            </a:solidFill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200" kern="1200" dirty="0" smtClean="0">
              <a:solidFill>
                <a:schemeClr val="tx1"/>
              </a:solidFill>
            </a:rPr>
            <a:t>Ylläpidä toivoa</a:t>
          </a:r>
          <a:endParaRPr lang="fi-FI" sz="1200" kern="1200" dirty="0">
            <a:solidFill>
              <a:schemeClr val="tx1"/>
            </a:solidFill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200" kern="1200" dirty="0" smtClean="0">
              <a:solidFill>
                <a:schemeClr val="tx1"/>
              </a:solidFill>
            </a:rPr>
            <a:t>Ennakoi</a:t>
          </a:r>
          <a:endParaRPr lang="fi-FI" sz="1200" kern="1200" dirty="0">
            <a:solidFill>
              <a:schemeClr val="tx1"/>
            </a:solidFill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200" kern="1200" dirty="0" smtClean="0">
              <a:solidFill>
                <a:schemeClr val="tx1"/>
              </a:solidFill>
            </a:rPr>
            <a:t>Rakenna selkeä struktuuri</a:t>
          </a:r>
          <a:endParaRPr lang="fi-FI" sz="1200" kern="1200" dirty="0">
            <a:solidFill>
              <a:schemeClr val="tx1"/>
            </a:solidFill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200" kern="1200" dirty="0" smtClean="0">
              <a:solidFill>
                <a:schemeClr val="tx1"/>
              </a:solidFill>
            </a:rPr>
            <a:t>Ole johdonmukainen</a:t>
          </a:r>
          <a:endParaRPr lang="fi-FI" sz="1200" kern="1200" dirty="0">
            <a:solidFill>
              <a:schemeClr val="tx1"/>
            </a:solidFill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200" kern="1200" dirty="0" smtClean="0">
              <a:solidFill>
                <a:schemeClr val="tx1"/>
              </a:solidFill>
            </a:rPr>
            <a:t>Siedä  epävarmuutta</a:t>
          </a:r>
          <a:endParaRPr lang="fi-FI" sz="1200" kern="1200" dirty="0">
            <a:solidFill>
              <a:schemeClr val="tx1"/>
            </a:solidFill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200" kern="1200" dirty="0" smtClean="0">
              <a:solidFill>
                <a:schemeClr val="tx1"/>
              </a:solidFill>
            </a:rPr>
            <a:t>Siedä ahdistusta</a:t>
          </a:r>
          <a:endParaRPr lang="fi-FI" sz="1200" kern="1200" dirty="0">
            <a:solidFill>
              <a:schemeClr val="tx1"/>
            </a:solidFill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200" kern="1200" dirty="0" smtClean="0">
              <a:solidFill>
                <a:schemeClr val="tx1"/>
              </a:solidFill>
            </a:rPr>
            <a:t>Luokkatyö</a:t>
          </a:r>
          <a:endParaRPr lang="fi-FI" sz="1200" kern="1200" dirty="0">
            <a:solidFill>
              <a:schemeClr val="tx1"/>
            </a:solidFill>
          </a:endParaRPr>
        </a:p>
      </dsp:txBody>
      <dsp:txXfrm rot="5400000">
        <a:off x="2441193" y="1126224"/>
        <a:ext cx="2264873" cy="3378671"/>
      </dsp:txXfrm>
    </dsp:sp>
    <dsp:sp modelId="{F13D4BB4-F2B0-4F44-8018-87015C95663F}">
      <dsp:nvSpPr>
        <dsp:cNvPr id="0" name=""/>
        <dsp:cNvSpPr/>
      </dsp:nvSpPr>
      <dsp:spPr>
        <a:xfrm rot="16200000">
          <a:off x="3192810" y="1683123"/>
          <a:ext cx="5631119" cy="2264873"/>
        </a:xfrm>
        <a:prstGeom prst="flowChartManualOperation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14300" prst="artDeco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b="1" kern="1200" dirty="0" smtClean="0">
              <a:solidFill>
                <a:schemeClr val="tx1"/>
              </a:solidFill>
            </a:rPr>
            <a:t>Työyhteisössä</a:t>
          </a:r>
          <a:endParaRPr lang="fi-FI" sz="1800" b="1" kern="1200" dirty="0">
            <a:solidFill>
              <a:schemeClr val="tx1"/>
            </a:solidFill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200" kern="1200" dirty="0" smtClean="0">
              <a:solidFill>
                <a:schemeClr val="tx1"/>
              </a:solidFill>
            </a:rPr>
            <a:t>Muistakaa että kaikki lapset ovat työyhteisön yhteisiä lapsia</a:t>
          </a:r>
          <a:endParaRPr lang="fi-FI" sz="1200" kern="1200" dirty="0">
            <a:solidFill>
              <a:schemeClr val="tx1"/>
            </a:solidFill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200" kern="1200" dirty="0" smtClean="0">
              <a:solidFill>
                <a:schemeClr val="tx1"/>
              </a:solidFill>
            </a:rPr>
            <a:t>Välttäkää syyllistämistä</a:t>
          </a:r>
          <a:endParaRPr lang="fi-FI" sz="1200" kern="1200" dirty="0">
            <a:solidFill>
              <a:schemeClr val="tx1"/>
            </a:solidFill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200" kern="1200" dirty="0" smtClean="0">
              <a:solidFill>
                <a:schemeClr val="tx1"/>
              </a:solidFill>
            </a:rPr>
            <a:t>Hyväksykää lapsi omana itsenään</a:t>
          </a:r>
          <a:endParaRPr lang="fi-FI" sz="1200" kern="1200" dirty="0">
            <a:solidFill>
              <a:schemeClr val="tx1"/>
            </a:solidFill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200" kern="1200" dirty="0" smtClean="0">
              <a:solidFill>
                <a:schemeClr val="tx1"/>
              </a:solidFill>
            </a:rPr>
            <a:t>Tukekaa opettajaa</a:t>
          </a:r>
          <a:endParaRPr lang="fi-FI" sz="1200" kern="1200" dirty="0">
            <a:solidFill>
              <a:schemeClr val="tx1"/>
            </a:solidFill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200" kern="1200" dirty="0" smtClean="0">
              <a:solidFill>
                <a:schemeClr val="tx1"/>
              </a:solidFill>
            </a:rPr>
            <a:t>Kannustakaa</a:t>
          </a:r>
          <a:endParaRPr lang="fi-FI" sz="1200" kern="1200" dirty="0">
            <a:solidFill>
              <a:schemeClr val="tx1"/>
            </a:solidFill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200" kern="1200" dirty="0" smtClean="0">
              <a:solidFill>
                <a:schemeClr val="tx1"/>
              </a:solidFill>
            </a:rPr>
            <a:t>Huomatkaa hyvät hetket</a:t>
          </a:r>
          <a:endParaRPr lang="fi-FI" sz="1200" kern="1200" dirty="0">
            <a:solidFill>
              <a:schemeClr val="tx1"/>
            </a:solidFill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200" kern="1200" dirty="0" smtClean="0">
              <a:solidFill>
                <a:schemeClr val="tx1"/>
              </a:solidFill>
            </a:rPr>
            <a:t>Keksikää luovia ratkaisuja ja ideoita</a:t>
          </a:r>
          <a:endParaRPr lang="fi-FI" sz="1200" kern="1200" dirty="0">
            <a:solidFill>
              <a:schemeClr val="tx1"/>
            </a:solidFill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200" kern="1200" dirty="0" smtClean="0">
              <a:solidFill>
                <a:schemeClr val="tx1"/>
              </a:solidFill>
            </a:rPr>
            <a:t>Tiedottakaa lapsen kanssa sovituista </a:t>
          </a:r>
          <a:r>
            <a:rPr lang="fi-FI" sz="1200" kern="1200" dirty="0" smtClean="0">
              <a:solidFill>
                <a:schemeClr val="tx1"/>
              </a:solidFill>
            </a:rPr>
            <a:t>toimintavoista </a:t>
          </a:r>
          <a:r>
            <a:rPr lang="fi-FI" sz="1200" kern="1200" dirty="0" smtClean="0">
              <a:solidFill>
                <a:schemeClr val="tx1"/>
              </a:solidFill>
            </a:rPr>
            <a:t>koko työyhteisöä</a:t>
          </a:r>
          <a:endParaRPr lang="fi-FI" sz="1200" kern="1200" dirty="0">
            <a:solidFill>
              <a:schemeClr val="tx1"/>
            </a:solidFill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200" kern="1200" dirty="0" smtClean="0">
              <a:solidFill>
                <a:schemeClr val="tx1"/>
              </a:solidFill>
            </a:rPr>
            <a:t>Varmistakaa rehtorin tuki</a:t>
          </a:r>
          <a:endParaRPr lang="fi-FI" sz="1200" kern="1200" dirty="0">
            <a:solidFill>
              <a:schemeClr val="tx1"/>
            </a:solidFill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200" kern="1200" dirty="0" smtClean="0">
              <a:solidFill>
                <a:schemeClr val="tx1"/>
              </a:solidFill>
            </a:rPr>
            <a:t>Turvasuunnitelma</a:t>
          </a:r>
          <a:endParaRPr lang="fi-FI" sz="1200" kern="1200" dirty="0">
            <a:solidFill>
              <a:schemeClr val="tx1"/>
            </a:solidFill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200" kern="1200" dirty="0" smtClean="0">
              <a:solidFill>
                <a:schemeClr val="tx1"/>
              </a:solidFill>
            </a:rPr>
            <a:t>Kriisityö	</a:t>
          </a:r>
          <a:endParaRPr lang="fi-FI" sz="1200" kern="1200" dirty="0">
            <a:solidFill>
              <a:schemeClr val="tx1"/>
            </a:solidFill>
          </a:endParaRPr>
        </a:p>
      </dsp:txBody>
      <dsp:txXfrm rot="5400000">
        <a:off x="4875933" y="1126224"/>
        <a:ext cx="2264873" cy="3378671"/>
      </dsp:txXfrm>
    </dsp:sp>
    <dsp:sp modelId="{8453F5B7-A927-412A-8A7D-723628D8E5C4}">
      <dsp:nvSpPr>
        <dsp:cNvPr id="0" name=""/>
        <dsp:cNvSpPr/>
      </dsp:nvSpPr>
      <dsp:spPr>
        <a:xfrm rot="16200000">
          <a:off x="5627549" y="1683123"/>
          <a:ext cx="5631119" cy="2264873"/>
        </a:xfrm>
        <a:prstGeom prst="flowChartManualOperation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14300" prst="artDeco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b="1" kern="1200" dirty="0" smtClean="0">
              <a:solidFill>
                <a:schemeClr val="tx1"/>
              </a:solidFill>
            </a:rPr>
            <a:t>Perheen kanssa</a:t>
          </a:r>
          <a:endParaRPr lang="fi-FI" sz="1800" b="1" kern="1200" dirty="0">
            <a:solidFill>
              <a:schemeClr val="tx1"/>
            </a:solidFill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200" kern="1200" dirty="0" smtClean="0">
              <a:solidFill>
                <a:schemeClr val="tx1"/>
              </a:solidFill>
            </a:rPr>
            <a:t>Tue osallisuutta</a:t>
          </a:r>
          <a:endParaRPr lang="fi-FI" sz="1200" kern="1200" dirty="0">
            <a:solidFill>
              <a:schemeClr val="tx1"/>
            </a:solidFill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200" kern="1200" dirty="0" smtClean="0">
              <a:solidFill>
                <a:schemeClr val="tx1"/>
              </a:solidFill>
            </a:rPr>
            <a:t>Rakenna luottamusta</a:t>
          </a:r>
          <a:endParaRPr lang="fi-FI" sz="1200" kern="1200" dirty="0">
            <a:solidFill>
              <a:schemeClr val="tx1"/>
            </a:solidFill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200" kern="1200" dirty="0" smtClean="0">
              <a:solidFill>
                <a:schemeClr val="tx1"/>
              </a:solidFill>
            </a:rPr>
            <a:t>Kunnioita</a:t>
          </a:r>
          <a:endParaRPr lang="fi-FI" sz="1200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200" kern="1200" dirty="0" smtClean="0">
              <a:solidFill>
                <a:schemeClr val="tx1"/>
              </a:solidFill>
            </a:rPr>
            <a:t>Tehkää työtä yhdessä</a:t>
          </a:r>
          <a:endParaRPr lang="fi-FI" sz="1200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200" kern="1200" dirty="0" smtClean="0">
              <a:solidFill>
                <a:schemeClr val="tx1"/>
              </a:solidFill>
            </a:rPr>
            <a:t>Keskittykää onnistumisiin</a:t>
          </a:r>
          <a:br>
            <a:rPr lang="fi-FI" sz="1200" kern="1200" dirty="0" smtClean="0">
              <a:solidFill>
                <a:schemeClr val="tx1"/>
              </a:solidFill>
            </a:rPr>
          </a:br>
          <a:endParaRPr lang="fi-FI" sz="1200" kern="1200" dirty="0">
            <a:solidFill>
              <a:schemeClr val="tx1"/>
            </a:solidFill>
          </a:endParaRPr>
        </a:p>
      </dsp:txBody>
      <dsp:txXfrm rot="5400000">
        <a:off x="7310672" y="1126224"/>
        <a:ext cx="2264873" cy="3378671"/>
      </dsp:txXfrm>
    </dsp:sp>
    <dsp:sp modelId="{7C84A3C2-3EC5-4FE9-A731-03AE9D9502BA}">
      <dsp:nvSpPr>
        <dsp:cNvPr id="0" name=""/>
        <dsp:cNvSpPr/>
      </dsp:nvSpPr>
      <dsp:spPr>
        <a:xfrm rot="16200000">
          <a:off x="8062288" y="1683123"/>
          <a:ext cx="5631119" cy="2264873"/>
        </a:xfrm>
        <a:prstGeom prst="flowChartManualOperation">
          <a:avLst/>
        </a:prstGeom>
        <a:solidFill>
          <a:srgbClr val="FF66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14300" prst="artDeco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0" rIns="95250" bIns="0" numCol="1" spcCol="1270" anchor="t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500" b="1" kern="1200" dirty="0" smtClean="0">
              <a:solidFill>
                <a:schemeClr val="tx1"/>
              </a:solidFill>
            </a:rPr>
            <a:t>Monitoimijuudessa</a:t>
          </a:r>
          <a:r>
            <a:rPr lang="fi-FI" sz="1500" kern="1200" dirty="0" smtClean="0">
              <a:solidFill>
                <a:schemeClr val="tx1"/>
              </a:solidFill>
            </a:rPr>
            <a:t/>
          </a:r>
          <a:br>
            <a:rPr lang="fi-FI" sz="1500" kern="1200" dirty="0" smtClean="0">
              <a:solidFill>
                <a:schemeClr val="tx1"/>
              </a:solidFill>
            </a:rPr>
          </a:br>
          <a:r>
            <a:rPr lang="fi-FI" sz="1500" kern="1200" dirty="0" smtClean="0">
              <a:solidFill>
                <a:schemeClr val="tx1"/>
              </a:solidFill>
            </a:rPr>
            <a:t>huomioi:</a:t>
          </a:r>
          <a:endParaRPr lang="fi-FI" sz="1500" kern="1200" dirty="0">
            <a:solidFill>
              <a:schemeClr val="tx1"/>
            </a:solidFill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200" kern="1200" dirty="0" smtClean="0">
              <a:solidFill>
                <a:schemeClr val="tx1"/>
              </a:solidFill>
            </a:rPr>
            <a:t>Dialogi</a:t>
          </a:r>
          <a:endParaRPr lang="fi-FI" sz="1200" kern="1200" dirty="0">
            <a:solidFill>
              <a:schemeClr val="tx1"/>
            </a:solidFill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200" kern="1200" dirty="0" smtClean="0">
              <a:solidFill>
                <a:schemeClr val="tx1"/>
              </a:solidFill>
            </a:rPr>
            <a:t>Luottamus</a:t>
          </a:r>
          <a:endParaRPr lang="fi-FI" sz="1200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200" kern="1200" dirty="0" smtClean="0">
              <a:solidFill>
                <a:schemeClr val="tx1"/>
              </a:solidFill>
            </a:rPr>
            <a:t>Kunnioitus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200" kern="1200" dirty="0" smtClean="0">
              <a:solidFill>
                <a:schemeClr val="tx1"/>
              </a:solidFill>
            </a:rPr>
            <a:t>Voimavarat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200" kern="1200" dirty="0" smtClean="0">
              <a:solidFill>
                <a:schemeClr val="tx1"/>
              </a:solidFill>
            </a:rPr>
            <a:t>Yhdessä tekeminen</a:t>
          </a:r>
          <a:endParaRPr lang="fi-FI" sz="1200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200" kern="1200" dirty="0" smtClean="0">
              <a:solidFill>
                <a:schemeClr val="tx1"/>
              </a:solidFill>
            </a:rPr>
            <a:t>Yhteiset tavoitteet</a:t>
          </a:r>
          <a:endParaRPr lang="fi-FI" sz="1200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200" kern="1200" dirty="0" smtClean="0">
              <a:solidFill>
                <a:schemeClr val="tx1"/>
              </a:solidFill>
            </a:rPr>
            <a:t>Kaikkien osaamisen hyödyntäminen</a:t>
          </a:r>
          <a:endParaRPr lang="fi-FI" sz="1200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200" kern="1200" dirty="0" smtClean="0">
              <a:solidFill>
                <a:schemeClr val="tx1"/>
              </a:solidFill>
            </a:rPr>
            <a:t>Tarkistakaa suuntaa säännöllisesti</a:t>
          </a:r>
          <a:endParaRPr lang="fi-FI" sz="1200" kern="1200" dirty="0">
            <a:solidFill>
              <a:schemeClr val="tx1"/>
            </a:solidFill>
          </a:endParaRPr>
        </a:p>
      </dsp:txBody>
      <dsp:txXfrm rot="5400000">
        <a:off x="9745411" y="1126224"/>
        <a:ext cx="2264873" cy="33786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A0244-47B4-4A8B-987A-794AF1E36F6F}" type="datetimeFigureOut">
              <a:rPr lang="fi-FI" smtClean="0"/>
              <a:t>31.8.2016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30286-6750-426B-9F45-4EEB777D97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8663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A0244-47B4-4A8B-987A-794AF1E36F6F}" type="datetimeFigureOut">
              <a:rPr lang="fi-FI" smtClean="0"/>
              <a:t>31.8.2016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30286-6750-426B-9F45-4EEB777D97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746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A0244-47B4-4A8B-987A-794AF1E36F6F}" type="datetimeFigureOut">
              <a:rPr lang="fi-FI" smtClean="0"/>
              <a:t>31.8.2016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30286-6750-426B-9F45-4EEB777D97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7590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A0244-47B4-4A8B-987A-794AF1E36F6F}" type="datetimeFigureOut">
              <a:rPr lang="fi-FI" smtClean="0"/>
              <a:t>31.8.2016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30286-6750-426B-9F45-4EEB777D97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2557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A0244-47B4-4A8B-987A-794AF1E36F6F}" type="datetimeFigureOut">
              <a:rPr lang="fi-FI" smtClean="0"/>
              <a:t>31.8.2016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30286-6750-426B-9F45-4EEB777D97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4564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A0244-47B4-4A8B-987A-794AF1E36F6F}" type="datetimeFigureOut">
              <a:rPr lang="fi-FI" smtClean="0"/>
              <a:t>31.8.2016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30286-6750-426B-9F45-4EEB777D97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689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A0244-47B4-4A8B-987A-794AF1E36F6F}" type="datetimeFigureOut">
              <a:rPr lang="fi-FI" smtClean="0"/>
              <a:t>31.8.2016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30286-6750-426B-9F45-4EEB777D97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5947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A0244-47B4-4A8B-987A-794AF1E36F6F}" type="datetimeFigureOut">
              <a:rPr lang="fi-FI" smtClean="0"/>
              <a:t>31.8.2016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30286-6750-426B-9F45-4EEB777D97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9304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A0244-47B4-4A8B-987A-794AF1E36F6F}" type="datetimeFigureOut">
              <a:rPr lang="fi-FI" smtClean="0"/>
              <a:t>31.8.2016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30286-6750-426B-9F45-4EEB777D97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5802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A0244-47B4-4A8B-987A-794AF1E36F6F}" type="datetimeFigureOut">
              <a:rPr lang="fi-FI" smtClean="0"/>
              <a:t>31.8.2016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30286-6750-426B-9F45-4EEB777D97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9639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A0244-47B4-4A8B-987A-794AF1E36F6F}" type="datetimeFigureOut">
              <a:rPr lang="fi-FI" smtClean="0"/>
              <a:t>31.8.2016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30286-6750-426B-9F45-4EEB777D97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5442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BA0244-47B4-4A8B-987A-794AF1E36F6F}" type="datetimeFigureOut">
              <a:rPr lang="fi-FI" smtClean="0"/>
              <a:t>31.8.2016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30286-6750-426B-9F45-4EEB777D97B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9929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0" y="1"/>
            <a:ext cx="12191999" cy="861060"/>
          </a:xfrm>
        </p:spPr>
        <p:txBody>
          <a:bodyPr>
            <a:normAutofit/>
          </a:bodyPr>
          <a:lstStyle/>
          <a:p>
            <a:r>
              <a:rPr lang="fi-FI" b="1" dirty="0" smtClean="0"/>
              <a:t>Kun lapsi käyttäytyy väkivaltaisesti koulussa </a:t>
            </a:r>
            <a:r>
              <a:rPr lang="fi-FI" sz="1200" b="1" dirty="0" smtClean="0"/>
              <a:t>(Päivitetty 30.8.2016)</a:t>
            </a:r>
            <a:endParaRPr lang="fi-FI" sz="1200" b="1" dirty="0"/>
          </a:p>
        </p:txBody>
      </p:sp>
      <p:graphicFrame>
        <p:nvGraphicFramePr>
          <p:cNvPr id="5" name="Kaaviokuva 4"/>
          <p:cNvGraphicFramePr/>
          <p:nvPr>
            <p:extLst>
              <p:ext uri="{D42A27DB-BD31-4B8C-83A1-F6EECF244321}">
                <p14:modId xmlns:p14="http://schemas.microsoft.com/office/powerpoint/2010/main" val="152099797"/>
              </p:ext>
            </p:extLst>
          </p:nvPr>
        </p:nvGraphicFramePr>
        <p:xfrm>
          <a:off x="0" y="1112521"/>
          <a:ext cx="12016740" cy="5631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5570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440CA11-DA3E-43E0-893A-433E7717D0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A06B22F-369C-4162-BC7F-06AB7C370A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13D4BB4-F2B0-4F44-8018-87015C9566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453F5B7-A927-412A-8A7D-723628D8E5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C84A3C2-3EC5-4FE9-A731-03AE9D9502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7098</TotalTime>
  <Words>134</Words>
  <Application>Microsoft Office PowerPoint</Application>
  <PresentationFormat>Mukautettu</PresentationFormat>
  <Paragraphs>44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Office-teema</vt:lpstr>
      <vt:lpstr>Kun lapsi käyttäytyy väkivaltaisesti koulussa (Päivitetty 30.8.2016)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Suvi Eskelinen</dc:creator>
  <cp:lastModifiedBy>Satu Tarvainen</cp:lastModifiedBy>
  <cp:revision>52</cp:revision>
  <dcterms:created xsi:type="dcterms:W3CDTF">2016-01-14T18:42:01Z</dcterms:created>
  <dcterms:modified xsi:type="dcterms:W3CDTF">2016-08-31T07:53:07Z</dcterms:modified>
</cp:coreProperties>
</file>