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eRE" initials="t" lastIdx="1" clrIdx="0">
    <p:extLst>
      <p:ext uri="{19B8F6BF-5375-455C-9EA6-DF929625EA0E}">
        <p15:presenceInfo xmlns:p15="http://schemas.microsoft.com/office/powerpoint/2012/main" userId="theR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7" d="100"/>
          <a:sy n="67" d="100"/>
        </p:scale>
        <p:origin x="15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11-14T22:12:41.514" idx="1">
    <p:pos x="10" y="10"/>
    <p:text/>
    <p:extLst>
      <p:ext uri="{C676402C-5697-4E1C-873F-D02D1690AC5C}">
        <p15:threadingInfo xmlns:p15="http://schemas.microsoft.com/office/powerpoint/2012/main" timeZoneBias="-12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fi-FI" smtClean="0"/>
              <a:t>Muokkaa perustyyl. napsautt.</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en-US" dirty="0"/>
          </a:p>
        </p:txBody>
      </p:sp>
      <p:sp>
        <p:nvSpPr>
          <p:cNvPr id="4" name="Date Placeholder 3"/>
          <p:cNvSpPr>
            <a:spLocks noGrp="1"/>
          </p:cNvSpPr>
          <p:nvPr>
            <p:ph type="dt" sz="half" idx="10"/>
          </p:nvPr>
        </p:nvSpPr>
        <p:spPr/>
        <p:txBody>
          <a:bodyPr/>
          <a:lstStyle/>
          <a:p>
            <a:fld id="{089D5CA8-8E96-416F-86F6-DFCD32E81CA8}" type="datetimeFigureOut">
              <a:rPr lang="fi-FI" smtClean="0"/>
              <a:t>14.11.2016</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71426DA6-2C46-4004-96FB-6736A84580D5}" type="slidenum">
              <a:rPr lang="fi-FI" smtClean="0"/>
              <a:t>‹#›</a:t>
            </a:fld>
            <a:endParaRPr lang="fi-FI"/>
          </a:p>
        </p:txBody>
      </p:sp>
    </p:spTree>
    <p:extLst>
      <p:ext uri="{BB962C8B-B14F-4D97-AF65-F5344CB8AC3E}">
        <p14:creationId xmlns:p14="http://schemas.microsoft.com/office/powerpoint/2010/main" val="1181324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amakuva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fi-FI" smtClean="0"/>
              <a:t>Muokkaa perustyyl. napsautt.</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smtClean="0"/>
              <a:t>Lisää kuva napsauttamalla kuvaketta</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5" name="Date Placeholder 4"/>
          <p:cNvSpPr>
            <a:spLocks noGrp="1"/>
          </p:cNvSpPr>
          <p:nvPr>
            <p:ph type="dt" sz="half" idx="10"/>
          </p:nvPr>
        </p:nvSpPr>
        <p:spPr/>
        <p:txBody>
          <a:bodyPr/>
          <a:lstStyle/>
          <a:p>
            <a:fld id="{089D5CA8-8E96-416F-86F6-DFCD32E81CA8}" type="datetimeFigureOut">
              <a:rPr lang="fi-FI" smtClean="0"/>
              <a:t>14.11.2016</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71426DA6-2C46-4004-96FB-6736A84580D5}" type="slidenum">
              <a:rPr lang="fi-FI" smtClean="0"/>
              <a:t>‹#›</a:t>
            </a:fld>
            <a:endParaRPr lang="fi-FI"/>
          </a:p>
        </p:txBody>
      </p:sp>
    </p:spTree>
    <p:extLst>
      <p:ext uri="{BB962C8B-B14F-4D97-AF65-F5344CB8AC3E}">
        <p14:creationId xmlns:p14="http://schemas.microsoft.com/office/powerpoint/2010/main" val="2218374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tsikko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fi-FI" smtClean="0"/>
              <a:t>Muokkaa perustyyl. napsautt.</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4" name="Date Placeholder 3"/>
          <p:cNvSpPr>
            <a:spLocks noGrp="1"/>
          </p:cNvSpPr>
          <p:nvPr>
            <p:ph type="dt" sz="half" idx="10"/>
          </p:nvPr>
        </p:nvSpPr>
        <p:spPr/>
        <p:txBody>
          <a:bodyPr/>
          <a:lstStyle/>
          <a:p>
            <a:fld id="{089D5CA8-8E96-416F-86F6-DFCD32E81CA8}" type="datetimeFigureOut">
              <a:rPr lang="fi-FI" smtClean="0"/>
              <a:t>14.11.2016</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71426DA6-2C46-4004-96FB-6736A84580D5}" type="slidenum">
              <a:rPr lang="fi-FI" smtClean="0"/>
              <a:t>‹#›</a:t>
            </a:fld>
            <a:endParaRPr lang="fi-FI"/>
          </a:p>
        </p:txBody>
      </p:sp>
    </p:spTree>
    <p:extLst>
      <p:ext uri="{BB962C8B-B14F-4D97-AF65-F5344CB8AC3E}">
        <p14:creationId xmlns:p14="http://schemas.microsoft.com/office/powerpoint/2010/main" val="297381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ainaus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fi-FI" smtClean="0"/>
              <a:t>Muokkaa perustyyl. napsautt.</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fi-FI" smtClean="0"/>
              <a:t>Muokkaa tekstin perustyylejä</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4" name="Date Placeholder 3"/>
          <p:cNvSpPr>
            <a:spLocks noGrp="1"/>
          </p:cNvSpPr>
          <p:nvPr>
            <p:ph type="dt" sz="half" idx="10"/>
          </p:nvPr>
        </p:nvSpPr>
        <p:spPr/>
        <p:txBody>
          <a:bodyPr/>
          <a:lstStyle/>
          <a:p>
            <a:fld id="{089D5CA8-8E96-416F-86F6-DFCD32E81CA8}" type="datetimeFigureOut">
              <a:rPr lang="fi-FI" smtClean="0"/>
              <a:t>14.11.2016</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71426DA6-2C46-4004-96FB-6736A84580D5}" type="slidenum">
              <a:rPr lang="fi-FI" smtClean="0"/>
              <a:t>‹#›</a:t>
            </a:fld>
            <a:endParaRPr lang="fi-FI"/>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319290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imikortti">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fi-FI" smtClean="0"/>
              <a:t>Muokkaa perustyyl. napsautt.</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a:t>
            </a:r>
          </a:p>
        </p:txBody>
      </p:sp>
      <p:sp>
        <p:nvSpPr>
          <p:cNvPr id="4" name="Date Placeholder 3"/>
          <p:cNvSpPr>
            <a:spLocks noGrp="1"/>
          </p:cNvSpPr>
          <p:nvPr>
            <p:ph type="dt" sz="half" idx="10"/>
          </p:nvPr>
        </p:nvSpPr>
        <p:spPr/>
        <p:txBody>
          <a:bodyPr/>
          <a:lstStyle/>
          <a:p>
            <a:fld id="{089D5CA8-8E96-416F-86F6-DFCD32E81CA8}" type="datetimeFigureOut">
              <a:rPr lang="fi-FI" smtClean="0"/>
              <a:t>14.11.2016</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71426DA6-2C46-4004-96FB-6736A84580D5}" type="slidenum">
              <a:rPr lang="fi-FI" smtClean="0"/>
              <a:t>‹#›</a:t>
            </a:fld>
            <a:endParaRPr lang="fi-FI"/>
          </a:p>
        </p:txBody>
      </p:sp>
    </p:spTree>
    <p:extLst>
      <p:ext uri="{BB962C8B-B14F-4D97-AF65-F5344CB8AC3E}">
        <p14:creationId xmlns:p14="http://schemas.microsoft.com/office/powerpoint/2010/main" val="22918114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arak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i-FI" smtClean="0"/>
              <a:t>Muokkaa perustyyl. napsautt.</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89D5CA8-8E96-416F-86F6-DFCD32E81CA8}" type="datetimeFigureOut">
              <a:rPr lang="fi-FI" smtClean="0"/>
              <a:t>14.11.2016</a:t>
            </a:fld>
            <a:endParaRPr lang="fi-FI"/>
          </a:p>
        </p:txBody>
      </p:sp>
      <p:sp>
        <p:nvSpPr>
          <p:cNvPr id="4"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71426DA6-2C46-4004-96FB-6736A84580D5}" type="slidenum">
              <a:rPr lang="fi-FI" smtClean="0"/>
              <a:t>‹#›</a:t>
            </a:fld>
            <a:endParaRPr lang="fi-FI"/>
          </a:p>
        </p:txBody>
      </p:sp>
    </p:spTree>
    <p:extLst>
      <p:ext uri="{BB962C8B-B14F-4D97-AF65-F5344CB8AC3E}">
        <p14:creationId xmlns:p14="http://schemas.microsoft.com/office/powerpoint/2010/main" val="40382859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uvan sarak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i-FI" smtClean="0"/>
              <a:t>Muokkaa perustyyl. napsautt.</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smtClean="0"/>
              <a:t>Lisää kuva napsauttamalla kuvaketta</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smtClean="0"/>
              <a:t>Lisää kuva napsauttamalla kuvaketta</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smtClean="0"/>
              <a:t>Lisää kuva napsauttamalla kuvaketta</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89D5CA8-8E96-416F-86F6-DFCD32E81CA8}" type="datetimeFigureOut">
              <a:rPr lang="fi-FI" smtClean="0"/>
              <a:t>14.11.2016</a:t>
            </a:fld>
            <a:endParaRPr lang="fi-FI"/>
          </a:p>
        </p:txBody>
      </p:sp>
      <p:sp>
        <p:nvSpPr>
          <p:cNvPr id="4"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71426DA6-2C46-4004-96FB-6736A84580D5}" type="slidenum">
              <a:rPr lang="fi-FI" smtClean="0"/>
              <a:t>‹#›</a:t>
            </a:fld>
            <a:endParaRPr lang="fi-FI"/>
          </a:p>
        </p:txBody>
      </p:sp>
    </p:spTree>
    <p:extLst>
      <p:ext uri="{BB962C8B-B14F-4D97-AF65-F5344CB8AC3E}">
        <p14:creationId xmlns:p14="http://schemas.microsoft.com/office/powerpoint/2010/main" val="22870954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Vertical Text Placeholder 2"/>
          <p:cNvSpPr>
            <a:spLocks noGrp="1"/>
          </p:cNvSpPr>
          <p:nvPr>
            <p:ph type="body" orient="vert" idx="1"/>
          </p:nvPr>
        </p:nvSpPr>
        <p:spPr/>
        <p:txBody>
          <a:bodyPr vert="eaVert" anchor="t" anchorCtr="0"/>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089D5CA8-8E96-416F-86F6-DFCD32E81CA8}" type="datetimeFigureOut">
              <a:rPr lang="fi-FI" smtClean="0"/>
              <a:t>14.11.2016</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71426DA6-2C46-4004-96FB-6736A84580D5}" type="slidenum">
              <a:rPr lang="fi-FI" smtClean="0"/>
              <a:t>‹#›</a:t>
            </a:fld>
            <a:endParaRPr lang="fi-FI"/>
          </a:p>
        </p:txBody>
      </p:sp>
    </p:spTree>
    <p:extLst>
      <p:ext uri="{BB962C8B-B14F-4D97-AF65-F5344CB8AC3E}">
        <p14:creationId xmlns:p14="http://schemas.microsoft.com/office/powerpoint/2010/main" val="15050698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fi-FI" smtClean="0"/>
              <a:t>Muokkaa perustyyl. napsautt.</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089D5CA8-8E96-416F-86F6-DFCD32E81CA8}" type="datetimeFigureOut">
              <a:rPr lang="fi-FI" smtClean="0"/>
              <a:t>14.11.2016</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71426DA6-2C46-4004-96FB-6736A84580D5}" type="slidenum">
              <a:rPr lang="fi-FI" smtClean="0"/>
              <a:t>‹#›</a:t>
            </a:fld>
            <a:endParaRPr lang="fi-FI"/>
          </a:p>
        </p:txBody>
      </p:sp>
    </p:spTree>
    <p:extLst>
      <p:ext uri="{BB962C8B-B14F-4D97-AF65-F5344CB8AC3E}">
        <p14:creationId xmlns:p14="http://schemas.microsoft.com/office/powerpoint/2010/main" val="2359491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Content Placeholder 2"/>
          <p:cNvSpPr>
            <a:spLocks noGrp="1"/>
          </p:cNvSpPr>
          <p:nvPr>
            <p:ph idx="1"/>
          </p:nvPr>
        </p:nvSpPr>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7" name="Date Placeholder 3"/>
          <p:cNvSpPr>
            <a:spLocks noGrp="1"/>
          </p:cNvSpPr>
          <p:nvPr>
            <p:ph type="dt" sz="half" idx="10"/>
          </p:nvPr>
        </p:nvSpPr>
        <p:spPr/>
        <p:txBody>
          <a:bodyPr/>
          <a:lstStyle/>
          <a:p>
            <a:fld id="{089D5CA8-8E96-416F-86F6-DFCD32E81CA8}" type="datetimeFigureOut">
              <a:rPr lang="fi-FI" smtClean="0"/>
              <a:t>14.11.2016</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71426DA6-2C46-4004-96FB-6736A84580D5}" type="slidenum">
              <a:rPr lang="fi-FI" smtClean="0"/>
              <a:t>‹#›</a:t>
            </a:fld>
            <a:endParaRPr lang="fi-FI"/>
          </a:p>
        </p:txBody>
      </p:sp>
    </p:spTree>
    <p:extLst>
      <p:ext uri="{BB962C8B-B14F-4D97-AF65-F5344CB8AC3E}">
        <p14:creationId xmlns:p14="http://schemas.microsoft.com/office/powerpoint/2010/main" val="3484888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fi-FI" smtClean="0"/>
              <a:t>Muokkaa perustyyl. napsautt.</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a:t>
            </a:r>
          </a:p>
        </p:txBody>
      </p:sp>
      <p:sp>
        <p:nvSpPr>
          <p:cNvPr id="4" name="Date Placeholder 3"/>
          <p:cNvSpPr>
            <a:spLocks noGrp="1"/>
          </p:cNvSpPr>
          <p:nvPr>
            <p:ph type="dt" sz="half" idx="10"/>
          </p:nvPr>
        </p:nvSpPr>
        <p:spPr/>
        <p:txBody>
          <a:bodyPr/>
          <a:lstStyle/>
          <a:p>
            <a:fld id="{089D5CA8-8E96-416F-86F6-DFCD32E81CA8}" type="datetimeFigureOut">
              <a:rPr lang="fi-FI" smtClean="0"/>
              <a:t>14.11.2016</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71426DA6-2C46-4004-96FB-6736A84580D5}" type="slidenum">
              <a:rPr lang="fi-FI" smtClean="0"/>
              <a:t>‹#›</a:t>
            </a:fld>
            <a:endParaRPr lang="fi-FI"/>
          </a:p>
        </p:txBody>
      </p:sp>
    </p:spTree>
    <p:extLst>
      <p:ext uri="{BB962C8B-B14F-4D97-AF65-F5344CB8AC3E}">
        <p14:creationId xmlns:p14="http://schemas.microsoft.com/office/powerpoint/2010/main" val="3122938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Date Placeholder 4"/>
          <p:cNvSpPr>
            <a:spLocks noGrp="1"/>
          </p:cNvSpPr>
          <p:nvPr>
            <p:ph type="dt" sz="half" idx="10"/>
          </p:nvPr>
        </p:nvSpPr>
        <p:spPr/>
        <p:txBody>
          <a:bodyPr/>
          <a:lstStyle/>
          <a:p>
            <a:fld id="{089D5CA8-8E96-416F-86F6-DFCD32E81CA8}" type="datetimeFigureOut">
              <a:rPr lang="fi-FI" smtClean="0"/>
              <a:t>14.11.2016</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71426DA6-2C46-4004-96FB-6736A84580D5}" type="slidenum">
              <a:rPr lang="fi-FI" smtClean="0"/>
              <a:t>‹#›</a:t>
            </a:fld>
            <a:endParaRPr lang="fi-FI"/>
          </a:p>
        </p:txBody>
      </p:sp>
    </p:spTree>
    <p:extLst>
      <p:ext uri="{BB962C8B-B14F-4D97-AF65-F5344CB8AC3E}">
        <p14:creationId xmlns:p14="http://schemas.microsoft.com/office/powerpoint/2010/main" val="2161372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i-FI" smtClean="0"/>
              <a:t>Muokkaa perustyyl. napsautt.</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7" name="Date Placeholder 6"/>
          <p:cNvSpPr>
            <a:spLocks noGrp="1"/>
          </p:cNvSpPr>
          <p:nvPr>
            <p:ph type="dt" sz="half" idx="10"/>
          </p:nvPr>
        </p:nvSpPr>
        <p:spPr/>
        <p:txBody>
          <a:bodyPr/>
          <a:lstStyle/>
          <a:p>
            <a:fld id="{089D5CA8-8E96-416F-86F6-DFCD32E81CA8}" type="datetimeFigureOut">
              <a:rPr lang="fi-FI" smtClean="0"/>
              <a:t>14.11.2016</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71426DA6-2C46-4004-96FB-6736A84580D5}" type="slidenum">
              <a:rPr lang="fi-FI" smtClean="0"/>
              <a:t>‹#›</a:t>
            </a:fld>
            <a:endParaRPr lang="fi-FI"/>
          </a:p>
        </p:txBody>
      </p:sp>
    </p:spTree>
    <p:extLst>
      <p:ext uri="{BB962C8B-B14F-4D97-AF65-F5344CB8AC3E}">
        <p14:creationId xmlns:p14="http://schemas.microsoft.com/office/powerpoint/2010/main" val="1040763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7" name="Date Placeholder 2"/>
          <p:cNvSpPr>
            <a:spLocks noGrp="1"/>
          </p:cNvSpPr>
          <p:nvPr>
            <p:ph type="dt" sz="half" idx="10"/>
          </p:nvPr>
        </p:nvSpPr>
        <p:spPr/>
        <p:txBody>
          <a:bodyPr/>
          <a:lstStyle/>
          <a:p>
            <a:fld id="{089D5CA8-8E96-416F-86F6-DFCD32E81CA8}" type="datetimeFigureOut">
              <a:rPr lang="fi-FI" smtClean="0"/>
              <a:t>14.11.2016</a:t>
            </a:fld>
            <a:endParaRPr lang="fi-FI"/>
          </a:p>
        </p:txBody>
      </p:sp>
      <p:sp>
        <p:nvSpPr>
          <p:cNvPr id="5" name="Footer Placeholder 3"/>
          <p:cNvSpPr>
            <a:spLocks noGrp="1"/>
          </p:cNvSpPr>
          <p:nvPr>
            <p:ph type="ftr" sz="quarter" idx="11"/>
          </p:nvPr>
        </p:nvSpPr>
        <p:spPr/>
        <p:txBody>
          <a:bodyPr/>
          <a:lstStyle/>
          <a:p>
            <a:endParaRPr lang="fi-FI"/>
          </a:p>
        </p:txBody>
      </p:sp>
      <p:sp>
        <p:nvSpPr>
          <p:cNvPr id="6" name="Slide Number Placeholder 4"/>
          <p:cNvSpPr>
            <a:spLocks noGrp="1"/>
          </p:cNvSpPr>
          <p:nvPr>
            <p:ph type="sldNum" sz="quarter" idx="12"/>
          </p:nvPr>
        </p:nvSpPr>
        <p:spPr/>
        <p:txBody>
          <a:bodyPr/>
          <a:lstStyle/>
          <a:p>
            <a:fld id="{71426DA6-2C46-4004-96FB-6736A84580D5}" type="slidenum">
              <a:rPr lang="fi-FI" smtClean="0"/>
              <a:t>‹#›</a:t>
            </a:fld>
            <a:endParaRPr lang="fi-FI"/>
          </a:p>
        </p:txBody>
      </p:sp>
    </p:spTree>
    <p:extLst>
      <p:ext uri="{BB962C8B-B14F-4D97-AF65-F5344CB8AC3E}">
        <p14:creationId xmlns:p14="http://schemas.microsoft.com/office/powerpoint/2010/main" val="3073045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89D5CA8-8E96-416F-86F6-DFCD32E81CA8}" type="datetimeFigureOut">
              <a:rPr lang="fi-FI" smtClean="0"/>
              <a:t>14.11.2016</a:t>
            </a:fld>
            <a:endParaRPr lang="fi-FI"/>
          </a:p>
        </p:txBody>
      </p:sp>
      <p:sp>
        <p:nvSpPr>
          <p:cNvPr id="5" name="Footer Placeholder 2"/>
          <p:cNvSpPr>
            <a:spLocks noGrp="1"/>
          </p:cNvSpPr>
          <p:nvPr>
            <p:ph type="ftr" sz="quarter" idx="11"/>
          </p:nvPr>
        </p:nvSpPr>
        <p:spPr/>
        <p:txBody>
          <a:bodyPr/>
          <a:lstStyle/>
          <a:p>
            <a:endParaRPr lang="fi-FI"/>
          </a:p>
        </p:txBody>
      </p:sp>
      <p:sp>
        <p:nvSpPr>
          <p:cNvPr id="6" name="Slide Number Placeholder 3"/>
          <p:cNvSpPr>
            <a:spLocks noGrp="1"/>
          </p:cNvSpPr>
          <p:nvPr>
            <p:ph type="sldNum" sz="quarter" idx="12"/>
          </p:nvPr>
        </p:nvSpPr>
        <p:spPr/>
        <p:txBody>
          <a:bodyPr/>
          <a:lstStyle/>
          <a:p>
            <a:fld id="{71426DA6-2C46-4004-96FB-6736A84580D5}" type="slidenum">
              <a:rPr lang="fi-FI" smtClean="0"/>
              <a:t>‹#›</a:t>
            </a:fld>
            <a:endParaRPr lang="fi-FI"/>
          </a:p>
        </p:txBody>
      </p:sp>
    </p:spTree>
    <p:extLst>
      <p:ext uri="{BB962C8B-B14F-4D97-AF65-F5344CB8AC3E}">
        <p14:creationId xmlns:p14="http://schemas.microsoft.com/office/powerpoint/2010/main" val="1577292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fi-FI" smtClean="0"/>
              <a:t>Muokkaa perustyyl. napsautt.</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7" name="Date Placeholder 4"/>
          <p:cNvSpPr>
            <a:spLocks noGrp="1"/>
          </p:cNvSpPr>
          <p:nvPr>
            <p:ph type="dt" sz="half" idx="10"/>
          </p:nvPr>
        </p:nvSpPr>
        <p:spPr/>
        <p:txBody>
          <a:bodyPr/>
          <a:lstStyle/>
          <a:p>
            <a:fld id="{089D5CA8-8E96-416F-86F6-DFCD32E81CA8}" type="datetimeFigureOut">
              <a:rPr lang="fi-FI" smtClean="0"/>
              <a:t>14.11.2016</a:t>
            </a:fld>
            <a:endParaRPr lang="fi-FI"/>
          </a:p>
        </p:txBody>
      </p:sp>
      <p:sp>
        <p:nvSpPr>
          <p:cNvPr id="5" name="Footer Placeholder 5"/>
          <p:cNvSpPr>
            <a:spLocks noGrp="1"/>
          </p:cNvSpPr>
          <p:nvPr>
            <p:ph type="ftr" sz="quarter" idx="11"/>
          </p:nvPr>
        </p:nvSpPr>
        <p:spPr/>
        <p:txBody>
          <a:bodyPr/>
          <a:lstStyle/>
          <a:p>
            <a:endParaRPr lang="fi-FI"/>
          </a:p>
        </p:txBody>
      </p:sp>
      <p:sp>
        <p:nvSpPr>
          <p:cNvPr id="6" name="Slide Number Placeholder 6"/>
          <p:cNvSpPr>
            <a:spLocks noGrp="1"/>
          </p:cNvSpPr>
          <p:nvPr>
            <p:ph type="sldNum" sz="quarter" idx="12"/>
          </p:nvPr>
        </p:nvSpPr>
        <p:spPr/>
        <p:txBody>
          <a:bodyPr/>
          <a:lstStyle/>
          <a:p>
            <a:fld id="{71426DA6-2C46-4004-96FB-6736A84580D5}" type="slidenum">
              <a:rPr lang="fi-FI" smtClean="0"/>
              <a:t>‹#›</a:t>
            </a:fld>
            <a:endParaRPr lang="fi-FI"/>
          </a:p>
        </p:txBody>
      </p:sp>
    </p:spTree>
    <p:extLst>
      <p:ext uri="{BB962C8B-B14F-4D97-AF65-F5344CB8AC3E}">
        <p14:creationId xmlns:p14="http://schemas.microsoft.com/office/powerpoint/2010/main" val="3561749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fi-FI" smtClean="0"/>
              <a:t>Muokkaa perustyyl. napsautt.</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smtClean="0"/>
              <a:t>Lisää kuva napsauttamalla kuvaketta</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5" name="Date Placeholder 4"/>
          <p:cNvSpPr>
            <a:spLocks noGrp="1"/>
          </p:cNvSpPr>
          <p:nvPr>
            <p:ph type="dt" sz="half" idx="10"/>
          </p:nvPr>
        </p:nvSpPr>
        <p:spPr/>
        <p:txBody>
          <a:bodyPr/>
          <a:lstStyle/>
          <a:p>
            <a:fld id="{089D5CA8-8E96-416F-86F6-DFCD32E81CA8}" type="datetimeFigureOut">
              <a:rPr lang="fi-FI" smtClean="0"/>
              <a:t>14.11.2016</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71426DA6-2C46-4004-96FB-6736A84580D5}" type="slidenum">
              <a:rPr lang="fi-FI" smtClean="0"/>
              <a:t>‹#›</a:t>
            </a:fld>
            <a:endParaRPr lang="fi-FI"/>
          </a:p>
        </p:txBody>
      </p:sp>
    </p:spTree>
    <p:extLst>
      <p:ext uri="{BB962C8B-B14F-4D97-AF65-F5344CB8AC3E}">
        <p14:creationId xmlns:p14="http://schemas.microsoft.com/office/powerpoint/2010/main" val="4268980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fi-FI" smtClean="0"/>
              <a:t>Muokkaa perustyyl. napsautt.</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89D5CA8-8E96-416F-86F6-DFCD32E81CA8}" type="datetimeFigureOut">
              <a:rPr lang="fi-FI" smtClean="0"/>
              <a:t>14.11.2016</a:t>
            </a:fld>
            <a:endParaRPr lang="fi-FI"/>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fi-FI"/>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71426DA6-2C46-4004-96FB-6736A84580D5}" type="slidenum">
              <a:rPr lang="fi-FI" smtClean="0"/>
              <a:t>‹#›</a:t>
            </a:fld>
            <a:endParaRPr lang="fi-FI"/>
          </a:p>
        </p:txBody>
      </p:sp>
    </p:spTree>
    <p:extLst>
      <p:ext uri="{BB962C8B-B14F-4D97-AF65-F5344CB8AC3E}">
        <p14:creationId xmlns:p14="http://schemas.microsoft.com/office/powerpoint/2010/main" val="82999967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358317" y="0"/>
            <a:ext cx="6153319" cy="955964"/>
          </a:xfrm>
        </p:spPr>
        <p:txBody>
          <a:bodyPr/>
          <a:lstStyle/>
          <a:p>
            <a:r>
              <a:rPr lang="fi-FI" dirty="0" smtClean="0"/>
              <a:t>Avaruus kilpa</a:t>
            </a:r>
            <a:endParaRPr lang="fi-FI" dirty="0"/>
          </a:p>
        </p:txBody>
      </p:sp>
      <p:sp>
        <p:nvSpPr>
          <p:cNvPr id="3" name="Alaotsikko 2"/>
          <p:cNvSpPr>
            <a:spLocks noGrp="1"/>
          </p:cNvSpPr>
          <p:nvPr>
            <p:ph type="subTitle" idx="1"/>
          </p:nvPr>
        </p:nvSpPr>
        <p:spPr>
          <a:xfrm>
            <a:off x="242888" y="955964"/>
            <a:ext cx="7058026" cy="5273386"/>
          </a:xfrm>
        </p:spPr>
        <p:txBody>
          <a:bodyPr>
            <a:normAutofit/>
          </a:bodyPr>
          <a:lstStyle/>
          <a:p>
            <a:r>
              <a:rPr lang="fi-FI" dirty="0" smtClean="0"/>
              <a:t>Rakettien ensimmäiset lennot alkoi muinaisessa kiinassa kun mandariinin päälle pistettiin rakettimotorisoitu penkki, raketit olivat varmaan ilotulitus raketteja. Lento päättyi siihen että raketti tuolin lentäjä kuoli. Surullisesti kuvia ei otettu tapahtuneesta. Rakettien oikeat lennot alkoi tapahtumaan toisessa maailmansodassa, milloin saksa valmisti v2 raketin, ei ainoastaan saksa rakentanut raketteja mutta myös neuvosto liitto teki raketit nimeltään kuin </a:t>
            </a:r>
            <a:r>
              <a:rPr lang="fi-FI" dirty="0" err="1" smtClean="0"/>
              <a:t>stalinin</a:t>
            </a:r>
            <a:r>
              <a:rPr lang="fi-FI" dirty="0" smtClean="0"/>
              <a:t> urut. Molemmat maat ottivat raketit sotilaalliseen käyttöön, mutta nämä raketit pidetään nykypäivänä ohjuksina eikä raketteina.</a:t>
            </a:r>
          </a:p>
        </p:txBody>
      </p:sp>
      <p:pic>
        <p:nvPicPr>
          <p:cNvPr id="4" name="Kuva 3" descr="Bumper V2:n (Bumper-8:n) laukaisu 24.7.1950 oli Cape Canaveralin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04115" y="457200"/>
            <a:ext cx="3844935" cy="2964873"/>
          </a:xfrm>
          <a:prstGeom prst="rect">
            <a:avLst/>
          </a:prstGeom>
        </p:spPr>
      </p:pic>
      <p:pic>
        <p:nvPicPr>
          <p:cNvPr id="5" name="Kuva 4" descr="Katjuša raketinheitin kiinnitettynä ZiL-157 kuorma-auto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4115" y="3422073"/>
            <a:ext cx="3877208" cy="2915660"/>
          </a:xfrm>
          <a:prstGeom prst="rect">
            <a:avLst/>
          </a:prstGeom>
        </p:spPr>
      </p:pic>
    </p:spTree>
    <p:extLst>
      <p:ext uri="{BB962C8B-B14F-4D97-AF65-F5344CB8AC3E}">
        <p14:creationId xmlns:p14="http://schemas.microsoft.com/office/powerpoint/2010/main" val="4234775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80">
                                          <p:stCondLst>
                                            <p:cond delay="0"/>
                                          </p:stCondLst>
                                        </p:cTn>
                                        <p:tgtEl>
                                          <p:spTgt spid="2"/>
                                        </p:tgtEl>
                                      </p:cBhvr>
                                    </p:animEffect>
                                    <p:anim calcmode="lin" valueType="num">
                                      <p:cBhvr>
                                        <p:cTn id="26"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1" dur="26">
                                          <p:stCondLst>
                                            <p:cond delay="650"/>
                                          </p:stCondLst>
                                        </p:cTn>
                                        <p:tgtEl>
                                          <p:spTgt spid="2"/>
                                        </p:tgtEl>
                                      </p:cBhvr>
                                      <p:to x="100000" y="60000"/>
                                    </p:animScale>
                                    <p:animScale>
                                      <p:cBhvr>
                                        <p:cTn id="32" dur="166" decel="50000">
                                          <p:stCondLst>
                                            <p:cond delay="676"/>
                                          </p:stCondLst>
                                        </p:cTn>
                                        <p:tgtEl>
                                          <p:spTgt spid="2"/>
                                        </p:tgtEl>
                                      </p:cBhvr>
                                      <p:to x="100000" y="100000"/>
                                    </p:animScale>
                                    <p:animScale>
                                      <p:cBhvr>
                                        <p:cTn id="33" dur="26">
                                          <p:stCondLst>
                                            <p:cond delay="1312"/>
                                          </p:stCondLst>
                                        </p:cTn>
                                        <p:tgtEl>
                                          <p:spTgt spid="2"/>
                                        </p:tgtEl>
                                      </p:cBhvr>
                                      <p:to x="100000" y="80000"/>
                                    </p:animScale>
                                    <p:animScale>
                                      <p:cBhvr>
                                        <p:cTn id="34" dur="166" decel="50000">
                                          <p:stCondLst>
                                            <p:cond delay="1338"/>
                                          </p:stCondLst>
                                        </p:cTn>
                                        <p:tgtEl>
                                          <p:spTgt spid="2"/>
                                        </p:tgtEl>
                                      </p:cBhvr>
                                      <p:to x="100000" y="100000"/>
                                    </p:animScale>
                                    <p:animScale>
                                      <p:cBhvr>
                                        <p:cTn id="35" dur="26">
                                          <p:stCondLst>
                                            <p:cond delay="1642"/>
                                          </p:stCondLst>
                                        </p:cTn>
                                        <p:tgtEl>
                                          <p:spTgt spid="2"/>
                                        </p:tgtEl>
                                      </p:cBhvr>
                                      <p:to x="100000" y="90000"/>
                                    </p:animScale>
                                    <p:animScale>
                                      <p:cBhvr>
                                        <p:cTn id="36" dur="166" decel="50000">
                                          <p:stCondLst>
                                            <p:cond delay="1668"/>
                                          </p:stCondLst>
                                        </p:cTn>
                                        <p:tgtEl>
                                          <p:spTgt spid="2"/>
                                        </p:tgtEl>
                                      </p:cBhvr>
                                      <p:to x="100000" y="100000"/>
                                    </p:animScale>
                                    <p:animScale>
                                      <p:cBhvr>
                                        <p:cTn id="37" dur="26">
                                          <p:stCondLst>
                                            <p:cond delay="1808"/>
                                          </p:stCondLst>
                                        </p:cTn>
                                        <p:tgtEl>
                                          <p:spTgt spid="2"/>
                                        </p:tgtEl>
                                      </p:cBhvr>
                                      <p:to x="100000" y="95000"/>
                                    </p:animScale>
                                    <p:animScale>
                                      <p:cBhvr>
                                        <p:cTn id="38"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Rakettien ensi lennot</a:t>
            </a:r>
            <a:endParaRPr lang="fi-FI" dirty="0"/>
          </a:p>
        </p:txBody>
      </p:sp>
      <p:sp>
        <p:nvSpPr>
          <p:cNvPr id="3" name="Sisällön paikkamerkki 2"/>
          <p:cNvSpPr>
            <a:spLocks noGrp="1"/>
          </p:cNvSpPr>
          <p:nvPr>
            <p:ph idx="1"/>
          </p:nvPr>
        </p:nvSpPr>
        <p:spPr>
          <a:xfrm>
            <a:off x="0" y="1152983"/>
            <a:ext cx="6786563" cy="5062080"/>
          </a:xfrm>
        </p:spPr>
        <p:txBody>
          <a:bodyPr>
            <a:normAutofit fontScale="92500" lnSpcReduction="10000"/>
          </a:bodyPr>
          <a:lstStyle/>
          <a:p>
            <a:r>
              <a:rPr lang="fi-FI" dirty="0" smtClean="0"/>
              <a:t>Toisen maailmansodan jälkeen yhdysvallan ja neuvosto liiton välillä alkoi kylmä sota, ¨ja silloin </a:t>
            </a:r>
            <a:r>
              <a:rPr lang="fi-FI" dirty="0" err="1" smtClean="0"/>
              <a:t>yhdysvallat</a:t>
            </a:r>
            <a:r>
              <a:rPr lang="fi-FI" dirty="0" smtClean="0"/>
              <a:t> päätti että. – okei raketti </a:t>
            </a:r>
            <a:r>
              <a:rPr lang="fi-FI" dirty="0" err="1" smtClean="0"/>
              <a:t>tieteiliät</a:t>
            </a:r>
            <a:r>
              <a:rPr lang="fi-FI" dirty="0" smtClean="0"/>
              <a:t>! meillä alkoi kylmä sota ja me haluamme </a:t>
            </a:r>
            <a:r>
              <a:rPr lang="fi-FI" dirty="0" err="1" smtClean="0"/>
              <a:t>ylivoimaistaa</a:t>
            </a:r>
            <a:r>
              <a:rPr lang="fi-FI" dirty="0"/>
              <a:t> </a:t>
            </a:r>
            <a:r>
              <a:rPr lang="fi-FI" dirty="0" smtClean="0"/>
              <a:t>meidän maatamme avaruus teknologialla, ja tehkää siitä raketista </a:t>
            </a:r>
            <a:r>
              <a:rPr lang="fi-FI" dirty="0" err="1" smtClean="0"/>
              <a:t>semmone</a:t>
            </a:r>
            <a:r>
              <a:rPr lang="fi-FI" dirty="0" smtClean="0"/>
              <a:t> että </a:t>
            </a:r>
            <a:r>
              <a:rPr lang="fi-FI" dirty="0" err="1" smtClean="0"/>
              <a:t>siihe</a:t>
            </a:r>
            <a:r>
              <a:rPr lang="fi-FI" dirty="0" smtClean="0"/>
              <a:t> mahtuu ydin kärki koska </a:t>
            </a:r>
            <a:r>
              <a:rPr lang="fi-FI" dirty="0" err="1" smtClean="0"/>
              <a:t>meiän</a:t>
            </a:r>
            <a:r>
              <a:rPr lang="fi-FI" dirty="0" smtClean="0"/>
              <a:t> täytyy pommittaa venäjä maan kartalta pois. Neuvosto liitto sen sijaan. – hei joo </a:t>
            </a:r>
            <a:r>
              <a:rPr lang="fi-FI" dirty="0" err="1" smtClean="0"/>
              <a:t>yhdysvallat</a:t>
            </a:r>
            <a:r>
              <a:rPr lang="fi-FI" dirty="0" smtClean="0"/>
              <a:t> haluavat pommittaa </a:t>
            </a:r>
            <a:r>
              <a:rPr lang="fi-FI" dirty="0" err="1" smtClean="0"/>
              <a:t>meiän</a:t>
            </a:r>
            <a:r>
              <a:rPr lang="fi-FI" dirty="0" smtClean="0"/>
              <a:t> vodka maata joten </a:t>
            </a:r>
            <a:r>
              <a:rPr lang="fi-FI" dirty="0" err="1" smtClean="0"/>
              <a:t>ehk</a:t>
            </a:r>
            <a:r>
              <a:rPr lang="fi-FI" dirty="0" smtClean="0"/>
              <a:t> </a:t>
            </a:r>
            <a:r>
              <a:rPr lang="fi-FI" dirty="0" err="1" smtClean="0"/>
              <a:t>pitäis</a:t>
            </a:r>
            <a:r>
              <a:rPr lang="fi-FI" dirty="0" smtClean="0"/>
              <a:t> rakentaa jotain. Ehkä raketti? (tämä puhe ei ole historiallisesti </a:t>
            </a:r>
            <a:r>
              <a:rPr lang="fi-FI" dirty="0" err="1" smtClean="0"/>
              <a:t>okein</a:t>
            </a:r>
            <a:r>
              <a:rPr lang="fi-FI" dirty="0" smtClean="0"/>
              <a:t> millään keinoilla halusin vaan tehdä tästä kivan ja hauskan.) elokuussa 1957 neuvosto liitto lähetti ensimmäisen ballistisen ohjuksen R-7, joka sisälsi ”sputnikin” (maailman ensimmäisen keinotekoisen </a:t>
            </a:r>
            <a:r>
              <a:rPr lang="fi-FI" dirty="0" err="1" smtClean="0"/>
              <a:t>sateliitin</a:t>
            </a:r>
            <a:r>
              <a:rPr lang="fi-FI" dirty="0" smtClean="0"/>
              <a:t> (koska muistakaa että kuu on maan luonnollinen </a:t>
            </a:r>
            <a:r>
              <a:rPr lang="fi-FI" dirty="0" err="1" smtClean="0"/>
              <a:t>sateliitti</a:t>
            </a:r>
            <a:r>
              <a:rPr lang="fi-FI" dirty="0" smtClean="0"/>
              <a:t>.) </a:t>
            </a:r>
            <a:r>
              <a:rPr lang="fi-FI" dirty="0" err="1" smtClean="0"/>
              <a:t>sputnik</a:t>
            </a:r>
            <a:r>
              <a:rPr lang="fi-FI" dirty="0" smtClean="0"/>
              <a:t> oli ainoastaan teknologiakokeilu, mutta aito </a:t>
            </a:r>
            <a:r>
              <a:rPr lang="fi-FI" dirty="0" err="1" smtClean="0"/>
              <a:t>sateliitti</a:t>
            </a:r>
            <a:r>
              <a:rPr lang="fi-FI" dirty="0" smtClean="0"/>
              <a:t> joka oli aina +AAA paristolla riippuva laite.</a:t>
            </a:r>
            <a:endParaRPr lang="fi-FI" dirty="0"/>
          </a:p>
        </p:txBody>
      </p:sp>
      <p:pic>
        <p:nvPicPr>
          <p:cNvPr id="4" name="Kuva 3" descr="File:Russia-Moscow-VDNH-Rocket R-7-2.jpg - Wikimedia Common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06652" y="142875"/>
            <a:ext cx="3592057" cy="4800600"/>
          </a:xfrm>
          <a:prstGeom prst="rect">
            <a:avLst/>
          </a:prstGeom>
        </p:spPr>
      </p:pic>
      <p:pic>
        <p:nvPicPr>
          <p:cNvPr id="5" name="Kuva 4" descr="Russia Launches Sputnik - News Agency and Radio - into Information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0828" y="3951726"/>
            <a:ext cx="4627881" cy="2603183"/>
          </a:xfrm>
          <a:prstGeom prst="rect">
            <a:avLst/>
          </a:prstGeom>
        </p:spPr>
      </p:pic>
    </p:spTree>
    <p:extLst>
      <p:ext uri="{BB962C8B-B14F-4D97-AF65-F5344CB8AC3E}">
        <p14:creationId xmlns:p14="http://schemas.microsoft.com/office/powerpoint/2010/main" val="29843870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Ensimmäinen miehitetty avaruuslento</a:t>
            </a:r>
            <a:endParaRPr lang="fi-FI" dirty="0"/>
          </a:p>
        </p:txBody>
      </p:sp>
      <p:sp>
        <p:nvSpPr>
          <p:cNvPr id="3" name="Sisällön paikkamerkki 2"/>
          <p:cNvSpPr>
            <a:spLocks noGrp="1"/>
          </p:cNvSpPr>
          <p:nvPr>
            <p:ph idx="1"/>
          </p:nvPr>
        </p:nvSpPr>
        <p:spPr>
          <a:xfrm>
            <a:off x="1" y="1695732"/>
            <a:ext cx="7943850" cy="2804832"/>
          </a:xfrm>
        </p:spPr>
        <p:txBody>
          <a:bodyPr/>
          <a:lstStyle/>
          <a:p>
            <a:r>
              <a:rPr lang="fi-FI" dirty="0" smtClean="0"/>
              <a:t>Vuonna 1961 neuvosto liitto lennätti ensimmäisen ihmisen avaruuteen, arvaatteko kuka se oli? AIVAN OIKEIN, se oli majuri Juri Gagarin. Hän lähetettiin kiertoradalle 12 helmikuuta 1961. samana vuonna </a:t>
            </a:r>
            <a:r>
              <a:rPr lang="fi-FI" dirty="0" err="1" smtClean="0"/>
              <a:t>yhdysvallat</a:t>
            </a:r>
            <a:r>
              <a:rPr lang="fi-FI" dirty="0" smtClean="0"/>
              <a:t> lähetti </a:t>
            </a:r>
            <a:r>
              <a:rPr lang="fi-FI" dirty="0" err="1" smtClean="0"/>
              <a:t>john</a:t>
            </a:r>
            <a:r>
              <a:rPr lang="fi-FI" dirty="0" smtClean="0"/>
              <a:t> </a:t>
            </a:r>
            <a:r>
              <a:rPr lang="fi-FI" dirty="0" err="1" smtClean="0"/>
              <a:t>glennin</a:t>
            </a:r>
            <a:r>
              <a:rPr lang="fi-FI" dirty="0" smtClean="0"/>
              <a:t> avaruuteen. Mutta se ei ollut yhtä onnekas lento nimittäin se vain saatiin ballistiselle radalle. Vuonna 1963 neuvosto liitto lähetti </a:t>
            </a:r>
            <a:r>
              <a:rPr lang="fi-FI" dirty="0"/>
              <a:t>V</a:t>
            </a:r>
            <a:r>
              <a:rPr lang="fi-FI" dirty="0" smtClean="0"/>
              <a:t>alentina </a:t>
            </a:r>
            <a:r>
              <a:rPr lang="fi-FI" dirty="0" err="1"/>
              <a:t>T</a:t>
            </a:r>
            <a:r>
              <a:rPr lang="fi-FI" dirty="0" err="1" smtClean="0"/>
              <a:t>ereshkovan</a:t>
            </a:r>
            <a:r>
              <a:rPr lang="fi-FI" dirty="0" smtClean="0"/>
              <a:t> avaruuteen.  Valentina oli </a:t>
            </a:r>
            <a:r>
              <a:rPr lang="fi-FI" dirty="0" err="1" smtClean="0"/>
              <a:t>ensimmäin</a:t>
            </a:r>
            <a:r>
              <a:rPr lang="fi-FI" dirty="0" smtClean="0"/>
              <a:t> naine jota lennätettiin </a:t>
            </a:r>
            <a:r>
              <a:rPr lang="fi-FI" dirty="0" err="1" smtClean="0"/>
              <a:t>avauuteen</a:t>
            </a:r>
            <a:r>
              <a:rPr lang="fi-FI" dirty="0" smtClean="0"/>
              <a:t>.</a:t>
            </a:r>
            <a:endParaRPr lang="fi-FI" dirty="0"/>
          </a:p>
        </p:txBody>
      </p:sp>
      <p:pic>
        <p:nvPicPr>
          <p:cNvPr id="4" name="Kuva 3" descr="Yuri Gagarin - Wikiped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88839" y="0"/>
            <a:ext cx="2803161" cy="3886200"/>
          </a:xfrm>
          <a:prstGeom prst="rect">
            <a:avLst/>
          </a:prstGeom>
        </p:spPr>
      </p:pic>
      <p:pic>
        <p:nvPicPr>
          <p:cNvPr id="5" name="Kuva 4" descr="File:RIAN archive 612748 Valentina Tereshkova.jpg - Wikimedia Common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43547" y="3886200"/>
            <a:ext cx="2748453" cy="2775559"/>
          </a:xfrm>
          <a:prstGeom prst="rect">
            <a:avLst/>
          </a:prstGeom>
        </p:spPr>
      </p:pic>
    </p:spTree>
    <p:extLst>
      <p:ext uri="{BB962C8B-B14F-4D97-AF65-F5344CB8AC3E}">
        <p14:creationId xmlns:p14="http://schemas.microsoft.com/office/powerpoint/2010/main" val="23314241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46112" y="452718"/>
            <a:ext cx="5040314" cy="876020"/>
          </a:xfrm>
        </p:spPr>
        <p:txBody>
          <a:bodyPr/>
          <a:lstStyle/>
          <a:p>
            <a:r>
              <a:rPr lang="fi-FI" dirty="0" smtClean="0"/>
              <a:t>Yhdysvallat voittaa</a:t>
            </a:r>
            <a:endParaRPr lang="fi-FI" dirty="0"/>
          </a:p>
        </p:txBody>
      </p:sp>
      <p:sp>
        <p:nvSpPr>
          <p:cNvPr id="3" name="Sisällön paikkamerkki 2"/>
          <p:cNvSpPr>
            <a:spLocks noGrp="1"/>
          </p:cNvSpPr>
          <p:nvPr>
            <p:ph idx="1"/>
          </p:nvPr>
        </p:nvSpPr>
        <p:spPr>
          <a:xfrm>
            <a:off x="403225" y="2024344"/>
            <a:ext cx="3611563" cy="4447894"/>
          </a:xfrm>
        </p:spPr>
        <p:txBody>
          <a:bodyPr>
            <a:normAutofit/>
          </a:bodyPr>
          <a:lstStyle/>
          <a:p>
            <a:r>
              <a:rPr lang="fi-FI" dirty="0" smtClean="0"/>
              <a:t>Vuonna 1969 </a:t>
            </a:r>
            <a:r>
              <a:rPr lang="fi-FI" dirty="0" err="1" smtClean="0"/>
              <a:t>yhdysvallat</a:t>
            </a:r>
            <a:r>
              <a:rPr lang="fi-FI" dirty="0" smtClean="0"/>
              <a:t> onnistui lähettämään henkilöä kuuhun ja takaisin TURVALLISESTI. Neuvosto liiton </a:t>
            </a:r>
            <a:r>
              <a:rPr lang="fi-FI" dirty="0" err="1" smtClean="0"/>
              <a:t>häviäämiseen</a:t>
            </a:r>
            <a:r>
              <a:rPr lang="fi-FI" dirty="0" smtClean="0"/>
              <a:t> liittyy useita syitä. Sergei </a:t>
            </a:r>
            <a:r>
              <a:rPr lang="fi-FI" dirty="0" err="1" smtClean="0"/>
              <a:t>koroljovin</a:t>
            </a:r>
            <a:r>
              <a:rPr lang="fi-FI" dirty="0" smtClean="0"/>
              <a:t> kuolema, koska ne olivat venäläisiä, VODKA. Mutta </a:t>
            </a:r>
            <a:r>
              <a:rPr lang="fi-FI" dirty="0" err="1" smtClean="0"/>
              <a:t>yhdysvallat</a:t>
            </a:r>
            <a:r>
              <a:rPr lang="fi-FI" dirty="0" smtClean="0"/>
              <a:t> voitti ja neuvosto liitto hävisi.</a:t>
            </a:r>
            <a:endParaRPr lang="fi-FI" dirty="0"/>
          </a:p>
        </p:txBody>
      </p:sp>
      <p:pic>
        <p:nvPicPr>
          <p:cNvPr id="4" name="Kuva 3" descr="Россия часто изображается в ушанке и с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8625" y="2433918"/>
            <a:ext cx="4143375" cy="4424082"/>
          </a:xfrm>
          <a:prstGeom prst="rect">
            <a:avLst/>
          </a:prstGeom>
        </p:spPr>
      </p:pic>
      <p:pic>
        <p:nvPicPr>
          <p:cNvPr id="5" name="Kuva 4" descr="File list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4788" y="160866"/>
            <a:ext cx="4071963" cy="3031350"/>
          </a:xfrm>
          <a:prstGeom prst="rect">
            <a:avLst/>
          </a:prstGeom>
        </p:spPr>
      </p:pic>
      <p:pic>
        <p:nvPicPr>
          <p:cNvPr id="6" name="Kuva 5" descr="Eggnog Emporium/Wallpapers - Club Penguin Sho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1454" y="3324855"/>
            <a:ext cx="3400505" cy="3400505"/>
          </a:xfrm>
          <a:prstGeom prst="rect">
            <a:avLst/>
          </a:prstGeom>
        </p:spPr>
      </p:pic>
    </p:spTree>
    <p:extLst>
      <p:ext uri="{BB962C8B-B14F-4D97-AF65-F5344CB8AC3E}">
        <p14:creationId xmlns:p14="http://schemas.microsoft.com/office/powerpoint/2010/main" val="36018642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i">
  <a:themeElements>
    <a:clrScheme name="Ioni">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i">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i">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81</TotalTime>
  <Words>339</Words>
  <Application>Microsoft Office PowerPoint</Application>
  <PresentationFormat>Laajakuva</PresentationFormat>
  <Paragraphs>8</Paragraphs>
  <Slides>4</Slides>
  <Notes>0</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4</vt:i4>
      </vt:variant>
    </vt:vector>
  </HeadingPairs>
  <TitlesOfParts>
    <vt:vector size="8" baseType="lpstr">
      <vt:lpstr>Arial</vt:lpstr>
      <vt:lpstr>Century Gothic</vt:lpstr>
      <vt:lpstr>Wingdings 3</vt:lpstr>
      <vt:lpstr>Ioni</vt:lpstr>
      <vt:lpstr>Avaruus kilpa</vt:lpstr>
      <vt:lpstr>Rakettien ensi lennot</vt:lpstr>
      <vt:lpstr>Ensimmäinen miehitetty avaruuslento</vt:lpstr>
      <vt:lpstr>Yhdysvallat voittaa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Avaruus kilpa</dc:title>
  <dc:creator>theRE</dc:creator>
  <cp:lastModifiedBy>theRE</cp:lastModifiedBy>
  <cp:revision>10</cp:revision>
  <dcterms:created xsi:type="dcterms:W3CDTF">2016-11-14T19:57:14Z</dcterms:created>
  <dcterms:modified xsi:type="dcterms:W3CDTF">2016-11-14T21:19:03Z</dcterms:modified>
</cp:coreProperties>
</file>