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71" r:id="rId25"/>
    <p:sldId id="25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94613"/>
  </p:normalViewPr>
  <p:slideViewPr>
    <p:cSldViewPr snapToGrid="0" snapToObjects="1">
      <p:cViewPr varScale="1">
        <p:scale>
          <a:sx n="110" d="100"/>
          <a:sy n="110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kuva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1-2  -luokan luontotunnit ja –retket lukuvuonna </a:t>
            </a:r>
            <a:br>
              <a:rPr lang="fi-FI" dirty="0" smtClean="0"/>
            </a:br>
            <a:r>
              <a:rPr lang="fi-FI" dirty="0" smtClean="0"/>
              <a:t>2017-2018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>
                <a:solidFill>
                  <a:schemeClr val="bg1">
                    <a:lumMod val="6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Suomen luonnonsuojeluliitto Etelä-Karjala ry.</a:t>
            </a:r>
          </a:p>
          <a:p>
            <a:r>
              <a:rPr lang="fi-FI" sz="2000" dirty="0" smtClean="0">
                <a:solidFill>
                  <a:schemeClr val="bg1">
                    <a:lumMod val="6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Laura Blomqvist</a:t>
            </a:r>
            <a:endParaRPr lang="fi-FI" sz="2000" dirty="0">
              <a:solidFill>
                <a:schemeClr val="bg1">
                  <a:lumMod val="6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726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57" y="370390"/>
            <a:ext cx="7259859" cy="5444895"/>
          </a:xfrm>
        </p:spPr>
      </p:pic>
    </p:spTree>
    <p:extLst>
      <p:ext uri="{BB962C8B-B14F-4D97-AF65-F5344CB8AC3E}">
        <p14:creationId xmlns:p14="http://schemas.microsoft.com/office/powerpoint/2010/main" val="61187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1" y="393539"/>
            <a:ext cx="7178837" cy="5384128"/>
          </a:xfrm>
        </p:spPr>
      </p:pic>
    </p:spTree>
    <p:extLst>
      <p:ext uri="{BB962C8B-B14F-4D97-AF65-F5344CB8AC3E}">
        <p14:creationId xmlns:p14="http://schemas.microsoft.com/office/powerpoint/2010/main" val="18891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31" y="1045222"/>
            <a:ext cx="2610530" cy="4640943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31" y="1045222"/>
            <a:ext cx="2605590" cy="46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8" y="99105"/>
            <a:ext cx="3401466" cy="6047052"/>
          </a:xfr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91" y="99105"/>
            <a:ext cx="3405127" cy="60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5" y="21218"/>
            <a:ext cx="5127585" cy="6836782"/>
          </a:xfrm>
        </p:spPr>
      </p:pic>
    </p:spTree>
    <p:extLst>
      <p:ext uri="{BB962C8B-B14F-4D97-AF65-F5344CB8AC3E}">
        <p14:creationId xmlns:p14="http://schemas.microsoft.com/office/powerpoint/2010/main" val="175339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0"/>
            <a:ext cx="7928658" cy="5946494"/>
          </a:xfrm>
        </p:spPr>
      </p:pic>
    </p:spTree>
    <p:extLst>
      <p:ext uri="{BB962C8B-B14F-4D97-AF65-F5344CB8AC3E}">
        <p14:creationId xmlns:p14="http://schemas.microsoft.com/office/powerpoint/2010/main" val="22659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94" y="801299"/>
            <a:ext cx="4014966" cy="5353290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20" y="801299"/>
            <a:ext cx="4014968" cy="53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39" y="709665"/>
            <a:ext cx="3918753" cy="5225005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9" y="709665"/>
            <a:ext cx="3918754" cy="52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3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68" y="384900"/>
            <a:ext cx="4162326" cy="5549770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5" y="1657824"/>
            <a:ext cx="5702461" cy="42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5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15975" r="6720" b="12496"/>
          <a:stretch/>
        </p:blipFill>
        <p:spPr>
          <a:xfrm>
            <a:off x="1597305" y="983848"/>
            <a:ext cx="4149723" cy="4710896"/>
          </a:xfrm>
          <a:prstGeom prst="rect">
            <a:avLst/>
          </a:prstGeom>
        </p:spPr>
      </p:pic>
      <p:pic>
        <p:nvPicPr>
          <p:cNvPr id="7" name="Sisällön paikkamerkki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32" y="260722"/>
            <a:ext cx="4039564" cy="5386087"/>
          </a:xfrm>
        </p:spPr>
      </p:pic>
    </p:spTree>
    <p:extLst>
      <p:ext uri="{BB962C8B-B14F-4D97-AF65-F5344CB8AC3E}">
        <p14:creationId xmlns:p14="http://schemas.microsoft.com/office/powerpoint/2010/main" val="127127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1" y="701565"/>
            <a:ext cx="7273159" cy="5454870"/>
          </a:xfrm>
        </p:spPr>
      </p:pic>
      <p:sp>
        <p:nvSpPr>
          <p:cNvPr id="5" name="Tekstiruutu 4"/>
          <p:cNvSpPr txBox="1"/>
          <p:nvPr/>
        </p:nvSpPr>
        <p:spPr>
          <a:xfrm>
            <a:off x="273268" y="5307724"/>
            <a:ext cx="190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latin typeface="Courier" charset="0"/>
                <a:ea typeface="Courier" charset="0"/>
                <a:cs typeface="Courier" charset="0"/>
              </a:rPr>
              <a:t>Karhusjärven</a:t>
            </a:r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Laavulla 15.9.2018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49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72" y="-231847"/>
            <a:ext cx="5393803" cy="7191740"/>
          </a:xfrm>
        </p:spPr>
      </p:pic>
    </p:spTree>
    <p:extLst>
      <p:ext uri="{BB962C8B-B14F-4D97-AF65-F5344CB8AC3E}">
        <p14:creationId xmlns:p14="http://schemas.microsoft.com/office/powerpoint/2010/main" val="128861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98" y="770952"/>
            <a:ext cx="8780843" cy="4939225"/>
          </a:xfrm>
        </p:spPr>
      </p:pic>
    </p:spTree>
    <p:extLst>
      <p:ext uri="{BB962C8B-B14F-4D97-AF65-F5344CB8AC3E}">
        <p14:creationId xmlns:p14="http://schemas.microsoft.com/office/powerpoint/2010/main" val="2121954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Myllysaareen 9.2.2018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74" y="800552"/>
            <a:ext cx="8819908" cy="4961199"/>
          </a:xfrm>
        </p:spPr>
      </p:pic>
    </p:spTree>
    <p:extLst>
      <p:ext uri="{BB962C8B-B14F-4D97-AF65-F5344CB8AC3E}">
        <p14:creationId xmlns:p14="http://schemas.microsoft.com/office/powerpoint/2010/main" val="90129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Linnoitukseen 6.4.2018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28" y="161798"/>
            <a:ext cx="7697163" cy="5772872"/>
          </a:xfrm>
        </p:spPr>
      </p:pic>
    </p:spTree>
    <p:extLst>
      <p:ext uri="{BB962C8B-B14F-4D97-AF65-F5344CB8AC3E}">
        <p14:creationId xmlns:p14="http://schemas.microsoft.com/office/powerpoint/2010/main" val="88673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677059"/>
            <a:ext cx="6443320" cy="4832490"/>
          </a:xfrm>
        </p:spPr>
      </p:pic>
      <p:sp>
        <p:nvSpPr>
          <p:cNvPr id="5" name="Tekstiruutu 4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Retki Linnoitukseen 6.4.2018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59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254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25" y="666094"/>
            <a:ext cx="7367751" cy="5525813"/>
          </a:xfrm>
        </p:spPr>
      </p:pic>
      <p:sp>
        <p:nvSpPr>
          <p:cNvPr id="6" name="Tekstiruutu 5"/>
          <p:cNvSpPr txBox="1"/>
          <p:nvPr/>
        </p:nvSpPr>
        <p:spPr>
          <a:xfrm>
            <a:off x="525516" y="5268577"/>
            <a:ext cx="159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latin typeface="Courier" charset="0"/>
                <a:ea typeface="Courier" charset="0"/>
                <a:cs typeface="Courier" charset="0"/>
              </a:rPr>
              <a:t>Melkkolan</a:t>
            </a:r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 laavulla 10.11.2018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0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25516" y="5268577"/>
            <a:ext cx="159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latin typeface="Courier" charset="0"/>
                <a:ea typeface="Courier" charset="0"/>
                <a:cs typeface="Courier" charset="0"/>
              </a:rPr>
              <a:t>Melkkolan</a:t>
            </a:r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 laavulla 10.11.2018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91" y="40802"/>
            <a:ext cx="5116010" cy="6821349"/>
          </a:xfrm>
        </p:spPr>
      </p:pic>
    </p:spTree>
    <p:extLst>
      <p:ext uri="{BB962C8B-B14F-4D97-AF65-F5344CB8AC3E}">
        <p14:creationId xmlns:p14="http://schemas.microsoft.com/office/powerpoint/2010/main" val="782577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25516" y="5268577"/>
            <a:ext cx="159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latin typeface="Courier" charset="0"/>
                <a:ea typeface="Courier" charset="0"/>
                <a:cs typeface="Courier" charset="0"/>
              </a:rPr>
              <a:t>Melkkolan</a:t>
            </a:r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 laavulla 10.11.2018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91" y="40802"/>
            <a:ext cx="5116010" cy="6821349"/>
          </a:xfrm>
        </p:spPr>
      </p:pic>
    </p:spTree>
    <p:extLst>
      <p:ext uri="{BB962C8B-B14F-4D97-AF65-F5344CB8AC3E}">
        <p14:creationId xmlns:p14="http://schemas.microsoft.com/office/powerpoint/2010/main" val="158673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0" y="5789438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Courier" charset="0"/>
                <a:ea typeface="Courier" charset="0"/>
                <a:cs typeface="Courier" charset="0"/>
              </a:rPr>
              <a:t>Huhtiniemen leirintäalueella  15.12.2018 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30747"/>
          <a:stretch/>
        </p:blipFill>
        <p:spPr>
          <a:xfrm>
            <a:off x="3294928" y="0"/>
            <a:ext cx="5602145" cy="6936011"/>
          </a:xfrm>
        </p:spPr>
      </p:pic>
    </p:spTree>
    <p:extLst>
      <p:ext uri="{BB962C8B-B14F-4D97-AF65-F5344CB8AC3E}">
        <p14:creationId xmlns:p14="http://schemas.microsoft.com/office/powerpoint/2010/main" val="204355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23151" y="5764193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Courier" charset="0"/>
                <a:ea typeface="Courier" charset="0"/>
                <a:cs typeface="Courier" charset="0"/>
              </a:rPr>
              <a:t>Huhtiniemen leirintäalueella  15.12.2018 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880" b="12000"/>
          <a:stretch/>
        </p:blipFill>
        <p:spPr>
          <a:xfrm>
            <a:off x="2268639" y="312517"/>
            <a:ext cx="9583838" cy="5092861"/>
          </a:xfrm>
        </p:spPr>
      </p:pic>
    </p:spTree>
    <p:extLst>
      <p:ext uri="{BB962C8B-B14F-4D97-AF65-F5344CB8AC3E}">
        <p14:creationId xmlns:p14="http://schemas.microsoft.com/office/powerpoint/2010/main" val="94851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84" y="439838"/>
            <a:ext cx="7109388" cy="5332041"/>
          </a:xfrm>
        </p:spPr>
      </p:pic>
    </p:spTree>
    <p:extLst>
      <p:ext uri="{BB962C8B-B14F-4D97-AF65-F5344CB8AC3E}">
        <p14:creationId xmlns:p14="http://schemas.microsoft.com/office/powerpoint/2010/main" val="41614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598" y="5934670"/>
            <a:ext cx="248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Huhtiniemen leirintäalueella</a:t>
            </a:r>
          </a:p>
          <a:p>
            <a:pPr algn="ctr"/>
            <a:r>
              <a:rPr lang="fi-FI" dirty="0" smtClean="0">
                <a:latin typeface="Courier" charset="0"/>
                <a:ea typeface="Courier" charset="0"/>
                <a:cs typeface="Courier" charset="0"/>
              </a:rPr>
              <a:t>26.1.2018</a:t>
            </a:r>
            <a:endParaRPr lang="fi-FI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r="1043"/>
          <a:stretch/>
        </p:blipFill>
        <p:spPr>
          <a:xfrm>
            <a:off x="7123780" y="704781"/>
            <a:ext cx="3293436" cy="5229889"/>
          </a:xfrm>
        </p:spPr>
      </p:pic>
      <p:pic>
        <p:nvPicPr>
          <p:cNvPr id="5" name="Sisällön paikkamerkki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18" y="792806"/>
            <a:ext cx="3856397" cy="51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256"/>
      </p:ext>
    </p:extLst>
  </p:cSld>
  <p:clrMapOvr>
    <a:masterClrMapping/>
  </p:clrMapOvr>
</p:sld>
</file>

<file path=ppt/theme/theme1.xml><?xml version="1.0" encoding="utf-8"?>
<a:theme xmlns:a="http://schemas.openxmlformats.org/drawingml/2006/main" name="Pisar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Pisara</Template>
  <TotalTime>7366</TotalTime>
  <Words>84</Words>
  <Application>Microsoft Office PowerPoint</Application>
  <PresentationFormat>Laajakuva</PresentationFormat>
  <Paragraphs>33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0" baseType="lpstr">
      <vt:lpstr>Angsana New</vt:lpstr>
      <vt:lpstr>Arial</vt:lpstr>
      <vt:lpstr>Courier</vt:lpstr>
      <vt:lpstr>Tw Cen MT</vt:lpstr>
      <vt:lpstr>Pisara</vt:lpstr>
      <vt:lpstr>1-2  -luokan luontotunnit ja –retket lukuvuonna  2017-2018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1-2  -luokan luontotunnit ja –retket lukuvuonna  2017-2018</dc:title>
  <dc:creator>Laura Blomqvist</dc:creator>
  <cp:lastModifiedBy>Valtonen Kirsi</cp:lastModifiedBy>
  <cp:revision>11</cp:revision>
  <dcterms:created xsi:type="dcterms:W3CDTF">2018-05-09T11:25:58Z</dcterms:created>
  <dcterms:modified xsi:type="dcterms:W3CDTF">2018-05-18T07:32:51Z</dcterms:modified>
</cp:coreProperties>
</file>