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0BD58C-278F-461F-A166-30F4184809FC}" v="24" dt="2025-04-25T17:04:37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5A9214-6BCC-CD13-91B9-B4B57D4F8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FD0B7B7-47CE-8B9F-99FC-4307EF5E3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DFA6DB-F4CA-C83C-8C23-8C919A86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FAEA56-01BA-25B2-26E4-29718A9D7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F18838-3092-C1EC-F645-8E6384D6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759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6CFF54-DBD4-5F20-34D3-1371ED40E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CA04AA9-5A94-27D5-801D-2846C6F0B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E07E17-40B9-D74D-4090-8EF12EE4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A31AC3-CF3E-9A92-D552-9081A27C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389524-CE4A-C564-B810-F650C9391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35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8C13294-BC6C-E180-3432-9EEB63FBB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37DDA9-61AA-4087-4298-8635A3F70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CEA417-7529-A4BE-B7F6-25B382E97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7E047E-369F-0898-81CF-3350A607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6A703A-C2BB-B033-695B-481D186B6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80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F5CA84-01A6-AA31-97BE-5E807EB9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E53613-4B66-2CB9-C71A-9B5401F0D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30CC2C-A459-DFA0-03C3-8BF02F89D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6F9E2B-8326-BA12-E66E-3B570156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5B2B54-2B6A-6B1B-3050-DCF11532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88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E7CB3A-B4F8-5D08-3330-6DCAD9EE8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29CB5B-E36E-0AB4-CC82-2A9E6FB9E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664BA8-B733-5BDC-70C2-9DD4DF260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2C2C01-3AE2-912D-6315-79D1625E3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D67DD8-CD58-E24C-42B2-FE7249665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43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A6DE10-0ACE-0F80-35AD-1CF3475C0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E8589B-3C11-D53B-8D02-07B8DD38C9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114C3E1-F00B-2D04-073F-7867179CE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3D810B-7A00-3E41-6B4A-1B98BB49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7389A61-E129-44BC-37D9-101B041C1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BDEEC4-FEB8-A628-2563-5F7FE430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72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F74A1A-4760-C279-A77C-FD4B4BB9A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FEB07C9-5510-F05D-B01E-F308BC043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952733-BDB3-8A25-26E7-2967895B9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819779A-8335-B12C-4674-9EAB245C1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AAB88B8-F722-A23E-9197-49F380C1B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350233-E695-FE76-6398-F7750BDC1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6C992C-F803-18EB-667A-1EF70AE5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1973C76-2F82-F897-679D-DB0C937F3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926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C11228-0D31-0E29-BBA0-56418CC01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72EA2D1-8698-8C2D-DE39-5F36FB7FD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DF6E363-9B66-61A3-8258-D8123916E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9407AC7-B35C-186E-0AE5-434581ADE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09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F4C58A9-EE76-1089-3C35-627C2F92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522E38C-83CE-123F-ED0E-5ABBF5D25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D19C1C-247B-53AB-21B9-BE3C08BD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98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0201EA-19C4-20AF-3752-3AF8CB76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08DF73-778E-E52B-24A7-580E9759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9ACCE7B-EF7E-FB8C-E9D7-45993C471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FEE174-74C2-93BC-09E1-88A34B5B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FE5B9C-A1C0-388C-2F7A-3EA747020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364082-CC5E-3E95-A481-6B08DF8C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72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765DBD-31F8-3D77-6F4B-BAEC13FC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892C387-3CDF-0CF3-8DAB-C8CC5D89D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A59E98E-265E-34A5-CBD4-538DCEECC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974E85-347C-829D-DE6A-30785081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15C6A9-1316-F1BB-2437-0112C5917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AEA720-9346-B1CB-EF90-A33C9C92D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60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9DAF0AF-E17C-5584-3F63-6F3AA691F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9DAA268-F0A7-F246-B1D3-5F5DA11A5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9E2D5C-3DA8-6C07-0A09-6405D714A9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3B559-3F40-40FE-A526-988DF929F5FC}" type="datetimeFigureOut">
              <a:rPr lang="fi-FI" smtClean="0"/>
              <a:t>25.4.2025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2C3645-DFF5-2F44-05B4-894981F23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CC7F8E-A18E-CD4F-4D41-15E90B667B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3E4E51-F3B2-426D-BEAB-D06F8F1207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89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2053DE-A234-06A4-05D8-38B24B53C0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Verbi + rektio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6B2F92F-541F-40CC-5540-3947B582A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267645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AEBBBE-81E5-4FBA-A0A9-22D7C608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D15F76-B2E4-C7AE-0D95-8074B6DBE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0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Verbi + partitiivi</a:t>
            </a:r>
            <a:endParaRPr lang="fi-FI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opiskella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Silja opiskelee </a:t>
            </a:r>
            <a:r>
              <a:rPr lang="fi-FI" sz="2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teoreettista filosofiaa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(TEOREETTINEN FILOSOFIA).  </a:t>
            </a:r>
            <a:endParaRPr lang="fi-FI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0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Verbi + partitiivi + maan/</a:t>
            </a:r>
            <a:r>
              <a:rPr lang="fi-FI" sz="2000" b="1" kern="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mään</a:t>
            </a:r>
            <a:r>
              <a:rPr lang="fi-FI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i-FI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oppia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Olen oppinut </a:t>
            </a:r>
            <a:r>
              <a:rPr lang="fi-FI" sz="2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kärsivällisyyttä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(KÄRSIVÄLLISYYS) uudessa työssäni.</a:t>
            </a:r>
            <a:endParaRPr lang="fi-FI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Olen oppinut </a:t>
            </a:r>
            <a:r>
              <a:rPr lang="fi-FI" sz="2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olemaan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(OLLA) kärsivällinen asiakkaiden kanssa.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opetella: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Kokkikerhossa me opettelemme </a:t>
            </a:r>
            <a:r>
              <a:rPr lang="fi-FI" sz="2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ruoanlaittoa 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(RUOANLAITTO). </a:t>
            </a:r>
            <a:endParaRPr lang="fi-FI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Kokkikerhossa me opettelemme </a:t>
            </a:r>
            <a:r>
              <a:rPr lang="fi-FI" sz="2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laittamaan</a:t>
            </a:r>
            <a:r>
              <a:rPr lang="fi-FI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(LAITTAA) ruokaa.</a:t>
            </a:r>
            <a:endParaRPr lang="fi-FI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517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505967-E416-85B1-6FD7-805EB500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855FB7-0604-DCE3-D65B-0D6A09634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harjoitella: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Päiväkodissa lapset harjoittelevat haarukan ja veitsen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käyttöä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(KÄYTTÖ). 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Päiväkodissa lapset harjoittelevat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käyttämään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(KÄYTTÄÄ) haarukkaa ja veistä. 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opettaa: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Kuka opettaa sinulle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kitaransoittoa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(KITARANSOITTO)?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Kuka opettaa sinua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soittamaan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(SOITTAA) kitaraa?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078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1EF982-5C5D-5CB6-4F40-8C17FE484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CF0775-01BC-DAA1-39B8-AB0D14C00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Verbi + MIHIN (illatiivi)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tutustua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Viikonloppuna tutustuin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intialaiseen opiskelijaan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(INTIALAINEN OPISKELIJA). 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ihastua: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Alex ihastui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suomalaiseen luontoon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(SUOMALAINEN LUONTO).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rakastua: 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Milloin olet viimeksi rakastunut </a:t>
            </a:r>
            <a:r>
              <a:rPr lang="fi-FI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johonkuhun</a:t>
            </a:r>
            <a:r>
              <a:rPr lang="fi-FI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(JOKU)?</a:t>
            </a:r>
            <a:endParaRPr lang="fi-FI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187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3A5510-6D71-B29B-B30E-CC5C39A00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7A6FDB-5B6E-F692-514B-5F618C521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illatiivi/-</a:t>
            </a:r>
            <a:r>
              <a:rPr lang="fi-FI" sz="2400" b="1" kern="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lle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osallistua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Lapsena osallistuimme talvella usein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hiihtokilpailuihin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(HIIHTOKILPAILU, MON.).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Verbi + MIHIN + maan/</a:t>
            </a:r>
            <a:r>
              <a:rPr lang="fi-FI" sz="2400" b="1" kern="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mään</a:t>
            </a: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pyrkiä: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Veljeni Leo pyrkii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Ouluun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(OULU)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opiskelemaan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(OPISKELLA) markkinointia.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hakea: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Hain viime keväänä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kolmeen lukioon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(KOLME, LUKIO).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päästä: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Pääsin oopperan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kuoroon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(KUORO)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laulamaan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(LAULAA).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78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42434A-986B-44BE-A6D8-65AF60BB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231A36-1ABF-8909-C999-F2B303BC5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ilmoittautua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Aiotko ilmoittautua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jatkokurssille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(JATKOKURSSI)?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Verbi + MISTÄ + </a:t>
            </a:r>
            <a:r>
              <a:rPr lang="fi-FI" sz="2400" b="1" kern="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ksi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valmistua: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Eva valmistui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ammattikoulusta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(AMMATTIKOULU)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ompelijaksi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(OMPELIJA).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400" b="1" kern="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Muut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alkaa + infinitiivi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Aloimme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rakentaa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(RAKENTAA) taloa viime keväänä. 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alkaa+ maan/</a:t>
            </a:r>
            <a:r>
              <a:rPr lang="fi-FI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mään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Aloimme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rakentamaan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(RAKENTAA) taloa viime keväänä.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777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80F159-FD00-4F60-EEBB-909293190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7711EE-7909-5D3E-9199-614907C17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29" y="186916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aloittaa + substantiivi: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Aloitimme talon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suunnittelun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(SUUNNITTELU) jo pari vuotta sitten.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aloittaa + </a:t>
            </a:r>
            <a:r>
              <a:rPr lang="fi-FI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minen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Aloitimme talon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suunnittelemisen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(SUUNNITTELEMINEN) jo pari vuotta sitten.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ruveta + maan/</a:t>
            </a:r>
            <a:r>
              <a:rPr lang="fi-FI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mään</a:t>
            </a:r>
            <a:r>
              <a:rPr lang="fi-FI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Rupesimme </a:t>
            </a:r>
            <a:r>
              <a:rPr lang="fi-FI" sz="24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suunnittelemaan</a:t>
            </a:r>
            <a:r>
              <a:rPr lang="fi-FI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(SUUNNITELLA) taloa jo pari vuotta sitten. 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83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316</Words>
  <Application>Microsoft Office PowerPoint</Application>
  <PresentationFormat>Laajakuva</PresentationFormat>
  <Paragraphs>32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Office-teema</vt:lpstr>
      <vt:lpstr>Verbi + rektio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2025-04-25T16:49:54Z</dcterms:created>
  <dcterms:modified xsi:type="dcterms:W3CDTF">2025-04-25T17:05:49Z</dcterms:modified>
</cp:coreProperties>
</file>