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3812562-79EB-464B-A276-24809F23DC9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/>
              <a:t>Substantivoitu</a:t>
            </a:r>
            <a:r>
              <a:rPr lang="fi-FI" dirty="0"/>
              <a:t> adjektiivi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6E45C48-292E-4C0E-937C-119861C409C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60934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3F9B06-FCD0-4B01-BC85-C2115D147C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Substantivoidut</a:t>
            </a:r>
            <a:r>
              <a:rPr lang="fi-FI" dirty="0"/>
              <a:t> adjektiivit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CC2BDAF-4DA2-4CD5-9199-B5CA6FEAB5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>
            <a:normAutofit lnSpcReduction="10000"/>
          </a:bodyPr>
          <a:lstStyle/>
          <a:p>
            <a:r>
              <a:rPr lang="fi-FI" dirty="0"/>
              <a:t>Adjektiivista tehtyjä substantiiveja, jotka kuitenkin käyttäytyvät adjektiivien tavoin, eli saavat päätteet</a:t>
            </a:r>
          </a:p>
          <a:p>
            <a:pPr lvl="1"/>
            <a:r>
              <a:rPr lang="fi-FI" dirty="0"/>
              <a:t>Usein kansalaisuussanoja ja ammatteja</a:t>
            </a:r>
          </a:p>
          <a:p>
            <a:pPr lvl="1"/>
            <a:endParaRPr lang="fi-FI" dirty="0"/>
          </a:p>
          <a:p>
            <a:r>
              <a:rPr lang="fi-FI" dirty="0"/>
              <a:t>deutsch (adj.) </a:t>
            </a:r>
            <a:r>
              <a:rPr lang="fi-FI" dirty="0">
                <a:sym typeface="Wingdings" panose="05000000000000000000" pitchFamily="2" charset="2"/>
              </a:rPr>
              <a:t> </a:t>
            </a:r>
            <a:r>
              <a:rPr lang="fi-FI" dirty="0" err="1">
                <a:sym typeface="Wingdings" panose="05000000000000000000" pitchFamily="2" charset="2"/>
              </a:rPr>
              <a:t>ein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deutscher</a:t>
            </a:r>
            <a:r>
              <a:rPr lang="fi-FI" dirty="0">
                <a:sym typeface="Wingdings" panose="05000000000000000000" pitchFamily="2" charset="2"/>
              </a:rPr>
              <a:t> Mann  </a:t>
            </a:r>
            <a:r>
              <a:rPr lang="fi-FI" dirty="0" err="1">
                <a:sym typeface="Wingdings" panose="05000000000000000000" pitchFamily="2" charset="2"/>
              </a:rPr>
              <a:t>ein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Deutscher</a:t>
            </a:r>
            <a:r>
              <a:rPr lang="fi-FI" dirty="0">
                <a:sym typeface="Wingdings" panose="05000000000000000000" pitchFamily="2" charset="2"/>
              </a:rPr>
              <a:t> (subst.)</a:t>
            </a:r>
          </a:p>
          <a:p>
            <a:pPr marL="0" indent="0">
              <a:buNone/>
            </a:pPr>
            <a:r>
              <a:rPr lang="fi-FI" dirty="0">
                <a:sym typeface="Wingdings" panose="05000000000000000000" pitchFamily="2" charset="2"/>
              </a:rPr>
              <a:t>                                                                            </a:t>
            </a:r>
            <a:r>
              <a:rPr lang="fi-FI" i="1" dirty="0">
                <a:sym typeface="Wingdings" panose="05000000000000000000" pitchFamily="2" charset="2"/>
              </a:rPr>
              <a:t>saksalainen (mies)</a:t>
            </a:r>
          </a:p>
          <a:p>
            <a:r>
              <a:rPr lang="fi-FI" dirty="0">
                <a:sym typeface="Wingdings" panose="05000000000000000000" pitchFamily="2" charset="2"/>
              </a:rPr>
              <a:t>deutsch (adj.)  eine </a:t>
            </a:r>
            <a:r>
              <a:rPr lang="fi-FI" dirty="0" err="1">
                <a:sym typeface="Wingdings" panose="05000000000000000000" pitchFamily="2" charset="2"/>
              </a:rPr>
              <a:t>deutsche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Frau</a:t>
            </a:r>
            <a:r>
              <a:rPr lang="fi-FI" dirty="0">
                <a:sym typeface="Wingdings" panose="05000000000000000000" pitchFamily="2" charset="2"/>
              </a:rPr>
              <a:t>  eine Deutsche (subst.)</a:t>
            </a:r>
          </a:p>
          <a:p>
            <a:pPr marL="0" indent="0">
              <a:buNone/>
            </a:pPr>
            <a:r>
              <a:rPr lang="fi-FI" dirty="0">
                <a:sym typeface="Wingdings" panose="05000000000000000000" pitchFamily="2" charset="2"/>
              </a:rPr>
              <a:t>                                                                           </a:t>
            </a:r>
            <a:r>
              <a:rPr lang="fi-FI" i="1" dirty="0">
                <a:sym typeface="Wingdings" panose="05000000000000000000" pitchFamily="2" charset="2"/>
              </a:rPr>
              <a:t>saksalainen (nainen)</a:t>
            </a:r>
          </a:p>
          <a:p>
            <a:pPr marL="0" indent="0">
              <a:buNone/>
            </a:pPr>
            <a:endParaRPr lang="fi-FI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fi-FI" dirty="0">
                <a:sym typeface="Wingdings" panose="05000000000000000000" pitchFamily="2" charset="2"/>
              </a:rPr>
              <a:t>Eli: taivuta adjektiivia, poista substantiivi, kirjoita isolla ja valmista tuli!</a:t>
            </a:r>
          </a:p>
          <a:p>
            <a:endParaRPr lang="fi-FI" dirty="0">
              <a:sym typeface="Wingdings" panose="05000000000000000000" pitchFamily="2" charset="2"/>
            </a:endParaRPr>
          </a:p>
          <a:p>
            <a:endParaRPr lang="fi-FI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596003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010E179-FEF8-46A4-AB8A-C5AC863FA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Substantivoidut</a:t>
            </a:r>
            <a:r>
              <a:rPr lang="fi-FI" dirty="0"/>
              <a:t> adjektiivit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55AE20A-C8F7-4BE6-AFE4-40DCDAD3F0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i-FI" sz="2400" dirty="0"/>
              <a:t>Tärkeää on, että osaa taivuttaa adjektiivia</a:t>
            </a:r>
          </a:p>
          <a:p>
            <a:pPr lvl="1"/>
            <a:r>
              <a:rPr lang="fi-FI" sz="2000" dirty="0" err="1"/>
              <a:t>Er</a:t>
            </a:r>
            <a:r>
              <a:rPr lang="fi-FI" sz="2000" dirty="0"/>
              <a:t> </a:t>
            </a:r>
            <a:r>
              <a:rPr lang="fi-FI" sz="2000" dirty="0" err="1"/>
              <a:t>ist</a:t>
            </a:r>
            <a:r>
              <a:rPr lang="fi-FI" sz="2000" dirty="0"/>
              <a:t> </a:t>
            </a:r>
            <a:r>
              <a:rPr lang="fi-FI" sz="2000" b="1" dirty="0" err="1"/>
              <a:t>ein</a:t>
            </a:r>
            <a:r>
              <a:rPr lang="fi-FI" sz="2000" b="1" dirty="0"/>
              <a:t> </a:t>
            </a:r>
            <a:r>
              <a:rPr lang="fi-FI" sz="2000" b="1" dirty="0" err="1"/>
              <a:t>Bekannter</a:t>
            </a:r>
            <a:r>
              <a:rPr lang="fi-FI" sz="2000" b="1" dirty="0"/>
              <a:t> </a:t>
            </a:r>
            <a:r>
              <a:rPr lang="fi-FI" sz="2000" dirty="0"/>
              <a:t>von </a:t>
            </a:r>
            <a:r>
              <a:rPr lang="fi-FI" sz="2000" dirty="0" err="1"/>
              <a:t>mir</a:t>
            </a:r>
            <a:r>
              <a:rPr lang="fi-FI" sz="2000" dirty="0"/>
              <a:t>. </a:t>
            </a:r>
            <a:r>
              <a:rPr lang="fi-FI" sz="2000" i="1" dirty="0"/>
              <a:t>Hän on eräs tuttuni.</a:t>
            </a:r>
          </a:p>
          <a:p>
            <a:pPr lvl="1"/>
            <a:r>
              <a:rPr lang="fi-FI" sz="2000" b="1" dirty="0" err="1"/>
              <a:t>Der</a:t>
            </a:r>
            <a:r>
              <a:rPr lang="fi-FI" sz="2000" b="1" dirty="0"/>
              <a:t> </a:t>
            </a:r>
            <a:r>
              <a:rPr lang="fi-FI" sz="2000" b="1" dirty="0" err="1"/>
              <a:t>Bekannte</a:t>
            </a:r>
            <a:r>
              <a:rPr lang="fi-FI" sz="2000" b="1" dirty="0"/>
              <a:t> </a:t>
            </a:r>
            <a:r>
              <a:rPr lang="fi-FI" sz="2000" dirty="0"/>
              <a:t>von </a:t>
            </a:r>
            <a:r>
              <a:rPr lang="fi-FI" sz="2000" dirty="0" err="1"/>
              <a:t>mir</a:t>
            </a:r>
            <a:r>
              <a:rPr lang="fi-FI" sz="2000" dirty="0"/>
              <a:t> heiβt </a:t>
            </a:r>
            <a:r>
              <a:rPr lang="fi-FI" sz="2000" dirty="0" err="1"/>
              <a:t>Udo</a:t>
            </a:r>
            <a:r>
              <a:rPr lang="fi-FI" sz="2000" dirty="0"/>
              <a:t>. </a:t>
            </a:r>
            <a:r>
              <a:rPr lang="fi-FI" sz="2000" i="1" dirty="0"/>
              <a:t>Tuttuni nimi on </a:t>
            </a:r>
            <a:r>
              <a:rPr lang="fi-FI" sz="2000" i="1" dirty="0" err="1"/>
              <a:t>Udo</a:t>
            </a:r>
            <a:r>
              <a:rPr lang="fi-FI" sz="2000" i="1" dirty="0"/>
              <a:t>.</a:t>
            </a:r>
          </a:p>
          <a:p>
            <a:pPr lvl="1"/>
            <a:endParaRPr lang="fi-FI" sz="2000" i="1" dirty="0"/>
          </a:p>
          <a:p>
            <a:pPr lvl="1"/>
            <a:r>
              <a:rPr lang="fi-FI" sz="2000" dirty="0" err="1"/>
              <a:t>Sie</a:t>
            </a:r>
            <a:r>
              <a:rPr lang="fi-FI" sz="2000" dirty="0"/>
              <a:t> </a:t>
            </a:r>
            <a:r>
              <a:rPr lang="fi-FI" sz="2000" dirty="0" err="1"/>
              <a:t>ist</a:t>
            </a:r>
            <a:r>
              <a:rPr lang="fi-FI" sz="2000" dirty="0"/>
              <a:t> </a:t>
            </a:r>
            <a:r>
              <a:rPr lang="fi-FI" sz="2000" b="1" dirty="0"/>
              <a:t>eine </a:t>
            </a:r>
            <a:r>
              <a:rPr lang="fi-FI" sz="2000" b="1" dirty="0" err="1"/>
              <a:t>Bekannte</a:t>
            </a:r>
            <a:r>
              <a:rPr lang="fi-FI" sz="2000" b="1" dirty="0"/>
              <a:t> </a:t>
            </a:r>
            <a:r>
              <a:rPr lang="fi-FI" sz="2000" dirty="0"/>
              <a:t>von </a:t>
            </a:r>
            <a:r>
              <a:rPr lang="fi-FI" sz="2000" dirty="0" err="1"/>
              <a:t>mir</a:t>
            </a:r>
            <a:r>
              <a:rPr lang="fi-FI" sz="2000" dirty="0"/>
              <a:t>. </a:t>
            </a:r>
            <a:r>
              <a:rPr lang="fi-FI" sz="2000" i="1" dirty="0"/>
              <a:t>Hän on eräs tuttuni.</a:t>
            </a:r>
          </a:p>
          <a:p>
            <a:pPr lvl="1"/>
            <a:r>
              <a:rPr lang="fi-FI" sz="2000" b="1" dirty="0" err="1"/>
              <a:t>Die</a:t>
            </a:r>
            <a:r>
              <a:rPr lang="fi-FI" sz="2000" b="1" dirty="0"/>
              <a:t> </a:t>
            </a:r>
            <a:r>
              <a:rPr lang="fi-FI" sz="2000" b="1" dirty="0" err="1"/>
              <a:t>Bekannte</a:t>
            </a:r>
            <a:r>
              <a:rPr lang="fi-FI" sz="2000" b="1" dirty="0"/>
              <a:t> </a:t>
            </a:r>
            <a:r>
              <a:rPr lang="fi-FI" sz="2000" dirty="0"/>
              <a:t>von </a:t>
            </a:r>
            <a:r>
              <a:rPr lang="fi-FI" sz="2000" dirty="0" err="1"/>
              <a:t>mir</a:t>
            </a:r>
            <a:r>
              <a:rPr lang="fi-FI" sz="2000" dirty="0"/>
              <a:t> heiβt Nina. </a:t>
            </a:r>
            <a:r>
              <a:rPr lang="fi-FI" sz="2000" i="1" dirty="0"/>
              <a:t>Tuttuni nimi on Nina.</a:t>
            </a:r>
          </a:p>
          <a:p>
            <a:pPr lvl="1"/>
            <a:endParaRPr lang="fi-FI" sz="2000" i="1" dirty="0"/>
          </a:p>
          <a:p>
            <a:r>
              <a:rPr lang="fi-FI" sz="2400" dirty="0"/>
              <a:t>Heikon ja vahvan taivutuksen päätteet pätevät näissä substantiiveissa</a:t>
            </a:r>
          </a:p>
        </p:txBody>
      </p:sp>
    </p:spTree>
    <p:extLst>
      <p:ext uri="{BB962C8B-B14F-4D97-AF65-F5344CB8AC3E}">
        <p14:creationId xmlns:p14="http://schemas.microsoft.com/office/powerpoint/2010/main" val="1221637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6ABCD37-F5B3-42E6-ACB7-F62662B3D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Substantivoitu</a:t>
            </a:r>
            <a:r>
              <a:rPr lang="fi-FI" dirty="0"/>
              <a:t> adjektiivi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3F79D33-4F18-451D-8A54-C0EA094734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i-FI" sz="2400" dirty="0"/>
              <a:t>Sanojen </a:t>
            </a:r>
            <a:r>
              <a:rPr lang="fi-FI" sz="2400" dirty="0" err="1"/>
              <a:t>viel</a:t>
            </a:r>
            <a:r>
              <a:rPr lang="fi-FI" sz="2400" dirty="0"/>
              <a:t>, </a:t>
            </a:r>
            <a:r>
              <a:rPr lang="fi-FI" sz="2400" dirty="0" err="1"/>
              <a:t>etwas</a:t>
            </a:r>
            <a:r>
              <a:rPr lang="fi-FI" sz="2400" dirty="0"/>
              <a:t>, </a:t>
            </a:r>
            <a:r>
              <a:rPr lang="fi-FI" sz="2400" dirty="0" err="1"/>
              <a:t>alles</a:t>
            </a:r>
            <a:r>
              <a:rPr lang="fi-FI" sz="2400" dirty="0"/>
              <a:t>, ja </a:t>
            </a:r>
            <a:r>
              <a:rPr lang="fi-FI" sz="2400" dirty="0" err="1"/>
              <a:t>nichts</a:t>
            </a:r>
            <a:r>
              <a:rPr lang="fi-FI" sz="2400" dirty="0"/>
              <a:t> jälkeen adjektiivi </a:t>
            </a:r>
            <a:r>
              <a:rPr lang="fi-FI" sz="2400" dirty="0" err="1"/>
              <a:t>substantivoidaan</a:t>
            </a:r>
            <a:endParaRPr lang="fi-FI" sz="2400" dirty="0"/>
          </a:p>
          <a:p>
            <a:pPr lvl="1"/>
            <a:r>
              <a:rPr lang="fi-FI" sz="2000" dirty="0" err="1"/>
              <a:t>etwas</a:t>
            </a:r>
            <a:r>
              <a:rPr lang="fi-FI" sz="2000" dirty="0"/>
              <a:t> </a:t>
            </a:r>
            <a:r>
              <a:rPr lang="fi-FI" sz="2000" dirty="0" err="1"/>
              <a:t>Gutes</a:t>
            </a:r>
            <a:endParaRPr lang="fi-FI" sz="2000" dirty="0"/>
          </a:p>
          <a:p>
            <a:pPr lvl="1"/>
            <a:r>
              <a:rPr lang="fi-FI" sz="2000" dirty="0" err="1"/>
              <a:t>nichts</a:t>
            </a:r>
            <a:r>
              <a:rPr lang="fi-FI" sz="2000" dirty="0"/>
              <a:t> </a:t>
            </a:r>
            <a:r>
              <a:rPr lang="fi-FI" sz="2000" dirty="0" err="1"/>
              <a:t>Böses</a:t>
            </a:r>
            <a:endParaRPr lang="fi-FI" sz="2000" dirty="0"/>
          </a:p>
          <a:p>
            <a:pPr lvl="1"/>
            <a:r>
              <a:rPr lang="fi-FI" sz="2000" dirty="0" err="1"/>
              <a:t>viel</a:t>
            </a:r>
            <a:r>
              <a:rPr lang="fi-FI" sz="2000" dirty="0"/>
              <a:t> </a:t>
            </a:r>
            <a:r>
              <a:rPr lang="fi-FI" sz="2000" dirty="0" err="1"/>
              <a:t>Schönes</a:t>
            </a:r>
            <a:endParaRPr lang="fi-FI" sz="2000" dirty="0"/>
          </a:p>
          <a:p>
            <a:pPr lvl="2"/>
            <a:r>
              <a:rPr lang="fi-FI" sz="1800" dirty="0"/>
              <a:t>Näiden sanojen jälkeen adjektiivi saa –es-päätteen</a:t>
            </a:r>
          </a:p>
          <a:p>
            <a:pPr lvl="1"/>
            <a:endParaRPr lang="fi-FI" sz="2000" dirty="0"/>
          </a:p>
          <a:p>
            <a:pPr lvl="1"/>
            <a:r>
              <a:rPr lang="fi-FI" sz="2000" dirty="0"/>
              <a:t>Sanan </a:t>
            </a:r>
            <a:r>
              <a:rPr lang="fi-FI" sz="2000" b="1" dirty="0" err="1"/>
              <a:t>alles</a:t>
            </a:r>
            <a:r>
              <a:rPr lang="fi-FI" sz="2000" dirty="0"/>
              <a:t> jälkeen tulee pääte –</a:t>
            </a:r>
            <a:r>
              <a:rPr lang="fi-FI" sz="2000" b="1" dirty="0"/>
              <a:t>e</a:t>
            </a:r>
          </a:p>
          <a:p>
            <a:pPr lvl="1"/>
            <a:r>
              <a:rPr lang="fi-FI" sz="2000" dirty="0" err="1"/>
              <a:t>alles</a:t>
            </a:r>
            <a:r>
              <a:rPr lang="fi-FI" sz="2000" dirty="0"/>
              <a:t> </a:t>
            </a:r>
            <a:r>
              <a:rPr lang="fi-FI" sz="2000" dirty="0" err="1"/>
              <a:t>Gute</a:t>
            </a: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3175030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Kuiskaus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3096</TotalTime>
  <Words>174</Words>
  <Application>Microsoft Office PowerPoint</Application>
  <PresentationFormat>Laajakuva</PresentationFormat>
  <Paragraphs>29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9" baseType="lpstr">
      <vt:lpstr>Arial</vt:lpstr>
      <vt:lpstr>Century Gothic</vt:lpstr>
      <vt:lpstr>Wingdings</vt:lpstr>
      <vt:lpstr>Wingdings 3</vt:lpstr>
      <vt:lpstr>Kuiskaus</vt:lpstr>
      <vt:lpstr>Substantivoitu adjektiivi</vt:lpstr>
      <vt:lpstr>Substantivoidut adjektiivit</vt:lpstr>
      <vt:lpstr>Substantivoidut adjektiivit</vt:lpstr>
      <vt:lpstr>Substantivoitu adjektiivi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Substantivoitu adjektiivi</dc:title>
  <dc:creator>Eetu Paananen</dc:creator>
  <cp:lastModifiedBy>Eetu Paananen</cp:lastModifiedBy>
  <cp:revision>6</cp:revision>
  <dcterms:created xsi:type="dcterms:W3CDTF">2023-10-05T10:32:03Z</dcterms:created>
  <dcterms:modified xsi:type="dcterms:W3CDTF">2023-10-08T08:34:45Z</dcterms:modified>
</cp:coreProperties>
</file>