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8"/>
  </p:notesMasterIdLst>
  <p:sldIdLst>
    <p:sldId id="256" r:id="rId6"/>
    <p:sldId id="257" r:id="rId7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Päivärinta" initials="" lastIdx="1" clrIdx="0"/>
  <p:cmAuthor id="2" name="Vesa Vihervä" initials="" lastIdx="1" clrIdx="1"/>
  <p:cmAuthor id="3" name="Antti Ko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1"/>
    <p:restoredTop sz="94658"/>
  </p:normalViewPr>
  <p:slideViewPr>
    <p:cSldViewPr>
      <p:cViewPr varScale="1">
        <p:scale>
          <a:sx n="83" d="100"/>
          <a:sy n="83" d="100"/>
        </p:scale>
        <p:origin x="696" y="78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75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WvoHxFS9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31870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7	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Diktatuurien aika</a:t>
            </a:r>
            <a:endParaRPr lang="fi-FI" sz="2400" b="1" i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9592" y="59859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Miten taideteosta tulkitaan?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257858" y="1052736"/>
            <a:ext cx="6194462" cy="36306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" sz="2000" dirty="0" smtClean="0">
              <a:solidFill>
                <a:schemeClr val="hlink"/>
              </a:solidFill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 smtClean="0"/>
              <a:t>Ohessa on </a:t>
            </a:r>
            <a:r>
              <a:rPr lang="fi" sz="2000" dirty="0" smtClean="0">
                <a:hlinkClick r:id="rId3"/>
              </a:rPr>
              <a:t>Video</a:t>
            </a:r>
            <a:r>
              <a:rPr lang="fi" sz="2000" dirty="0" smtClean="0"/>
              <a:t> </a:t>
            </a:r>
            <a:r>
              <a:rPr lang="fi" sz="2000" dirty="0"/>
              <a:t>Picasson </a:t>
            </a:r>
            <a:r>
              <a:rPr lang="fi" sz="2000" dirty="0" smtClean="0"/>
              <a:t>Guernica-teoksen tulkitsemisesta.</a:t>
            </a:r>
            <a:endParaRPr lang="fi" sz="2000" dirty="0">
              <a:hlinkClick r:id="rId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858" y="2204864"/>
            <a:ext cx="6756953" cy="3103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9D417-8C22-437C-8803-F9A9448B1813}">
  <ds:schemaRefs>
    <ds:schemaRef ds:uri="a8d9c6b2-3655-4504-8205-749f4c2876db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327</TotalTime>
  <Words>14</Words>
  <Application>Microsoft Office PowerPoint</Application>
  <PresentationFormat>On-screen Show (4:3)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MS PGothic</vt:lpstr>
      <vt:lpstr>MS PGothic</vt:lpstr>
      <vt:lpstr>Geneva</vt:lpstr>
      <vt:lpstr>Lucida Grande</vt:lpstr>
      <vt:lpstr>Verdana</vt:lpstr>
      <vt:lpstr>Blank Presentation</vt:lpstr>
      <vt:lpstr>PowerPoint Presentation</vt:lpstr>
      <vt:lpstr>Miten taideteosta tulkitaan?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Lehtinen, Karri V</cp:lastModifiedBy>
  <cp:revision>45</cp:revision>
  <dcterms:created xsi:type="dcterms:W3CDTF">2016-09-06T12:02:22Z</dcterms:created>
  <dcterms:modified xsi:type="dcterms:W3CDTF">2016-11-08T17:25:59Z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