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8" r:id="rId6"/>
    <p:sldId id="287" r:id="rId7"/>
    <p:sldId id="291" r:id="rId8"/>
    <p:sldId id="290" r:id="rId9"/>
    <p:sldId id="261" r:id="rId10"/>
    <p:sldId id="292" r:id="rId11"/>
    <p:sldId id="293" r:id="rId12"/>
    <p:sldId id="294" r:id="rId13"/>
    <p:sldId id="307" r:id="rId14"/>
    <p:sldId id="297" r:id="rId15"/>
    <p:sldId id="296" r:id="rId16"/>
    <p:sldId id="308" r:id="rId17"/>
    <p:sldId id="295" r:id="rId18"/>
    <p:sldId id="298" r:id="rId19"/>
    <p:sldId id="299" r:id="rId20"/>
    <p:sldId id="300" r:id="rId21"/>
    <p:sldId id="301" r:id="rId22"/>
    <p:sldId id="303" r:id="rId23"/>
    <p:sldId id="304" r:id="rId24"/>
    <p:sldId id="306" r:id="rId25"/>
    <p:sldId id="286" r:id="rId26"/>
    <p:sldId id="309" r:id="rId27"/>
    <p:sldId id="264" r:id="rId28"/>
    <p:sldId id="274" r:id="rId29"/>
    <p:sldId id="266" r:id="rId30"/>
    <p:sldId id="267" r:id="rId31"/>
    <p:sldId id="268" r:id="rId32"/>
    <p:sldId id="279" r:id="rId33"/>
    <p:sldId id="280" r:id="rId34"/>
    <p:sldId id="281" r:id="rId35"/>
    <p:sldId id="282" r:id="rId36"/>
    <p:sldId id="283" r:id="rId37"/>
    <p:sldId id="284" r:id="rId38"/>
    <p:sldId id="285" r:id="rId3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ri Sarlund" userId="c85f864c-318c-49ac-ad75-aa14a143cc52" providerId="ADAL" clId="{9FC854EC-8970-4166-831D-5A9C33CEA8EE}"/>
    <pc:docChg chg="undo custSel addSld delSld modSld sldOrd">
      <pc:chgData name="Katri Sarlund" userId="c85f864c-318c-49ac-ad75-aa14a143cc52" providerId="ADAL" clId="{9FC854EC-8970-4166-831D-5A9C33CEA8EE}" dt="2022-01-13T14:06:24.506" v="930"/>
      <pc:docMkLst>
        <pc:docMk/>
      </pc:docMkLst>
      <pc:sldChg chg="delSp modSp setBg">
        <pc:chgData name="Katri Sarlund" userId="c85f864c-318c-49ac-ad75-aa14a143cc52" providerId="ADAL" clId="{9FC854EC-8970-4166-831D-5A9C33CEA8EE}" dt="2022-01-13T10:49:15.305" v="180" actId="20577"/>
        <pc:sldMkLst>
          <pc:docMk/>
          <pc:sldMk cId="1278187326" sldId="256"/>
        </pc:sldMkLst>
        <pc:spChg chg="mod">
          <ac:chgData name="Katri Sarlund" userId="c85f864c-318c-49ac-ad75-aa14a143cc52" providerId="ADAL" clId="{9FC854EC-8970-4166-831D-5A9C33CEA8EE}" dt="2022-01-13T10:49:15.305" v="180" actId="20577"/>
          <ac:spMkLst>
            <pc:docMk/>
            <pc:sldMk cId="1278187326" sldId="256"/>
            <ac:spMk id="2" creationId="{48EDB332-B507-4BA6-99CB-C1BC92D72C06}"/>
          </ac:spMkLst>
        </pc:spChg>
        <pc:spChg chg="del">
          <ac:chgData name="Katri Sarlund" userId="c85f864c-318c-49ac-ad75-aa14a143cc52" providerId="ADAL" clId="{9FC854EC-8970-4166-831D-5A9C33CEA8EE}" dt="2022-01-13T10:48:50.622" v="164" actId="478"/>
          <ac:spMkLst>
            <pc:docMk/>
            <pc:sldMk cId="1278187326" sldId="256"/>
            <ac:spMk id="3" creationId="{48A9C81F-D073-4D66-91F9-F33C2ED51FA9}"/>
          </ac:spMkLst>
        </pc:spChg>
      </pc:sldChg>
      <pc:sldChg chg="addSp delSp modSp add">
        <pc:chgData name="Katri Sarlund" userId="c85f864c-318c-49ac-ad75-aa14a143cc52" providerId="ADAL" clId="{9FC854EC-8970-4166-831D-5A9C33CEA8EE}" dt="2022-01-13T13:20:24.429" v="445" actId="1076"/>
        <pc:sldMkLst>
          <pc:docMk/>
          <pc:sldMk cId="2570089394" sldId="261"/>
        </pc:sldMkLst>
        <pc:spChg chg="mod">
          <ac:chgData name="Katri Sarlund" userId="c85f864c-318c-49ac-ad75-aa14a143cc52" providerId="ADAL" clId="{9FC854EC-8970-4166-831D-5A9C33CEA8EE}" dt="2022-01-13T13:19:57.111" v="438" actId="1076"/>
          <ac:spMkLst>
            <pc:docMk/>
            <pc:sldMk cId="2570089394" sldId="261"/>
            <ac:spMk id="2" creationId="{00000000-0000-0000-0000-000000000000}"/>
          </ac:spMkLst>
        </pc:spChg>
        <pc:spChg chg="mod">
          <ac:chgData name="Katri Sarlund" userId="c85f864c-318c-49ac-ad75-aa14a143cc52" providerId="ADAL" clId="{9FC854EC-8970-4166-831D-5A9C33CEA8EE}" dt="2022-01-13T13:20:24.429" v="445" actId="1076"/>
          <ac:spMkLst>
            <pc:docMk/>
            <pc:sldMk cId="2570089394" sldId="261"/>
            <ac:spMk id="3" creationId="{00000000-0000-0000-0000-000000000000}"/>
          </ac:spMkLst>
        </pc:spChg>
        <pc:picChg chg="add mod">
          <ac:chgData name="Katri Sarlund" userId="c85f864c-318c-49ac-ad75-aa14a143cc52" providerId="ADAL" clId="{9FC854EC-8970-4166-831D-5A9C33CEA8EE}" dt="2022-01-13T13:20:02.919" v="440" actId="1076"/>
          <ac:picMkLst>
            <pc:docMk/>
            <pc:sldMk cId="2570089394" sldId="261"/>
            <ac:picMk id="4" creationId="{82D99FD1-2881-4B86-AD6B-84391DA4E826}"/>
          </ac:picMkLst>
        </pc:picChg>
        <pc:picChg chg="del">
          <ac:chgData name="Katri Sarlund" userId="c85f864c-318c-49ac-ad75-aa14a143cc52" providerId="ADAL" clId="{9FC854EC-8970-4166-831D-5A9C33CEA8EE}" dt="2022-01-13T13:19:46.501" v="434" actId="478"/>
          <ac:picMkLst>
            <pc:docMk/>
            <pc:sldMk cId="2570089394" sldId="261"/>
            <ac:picMk id="5" creationId="{00000000-0000-0000-0000-000000000000}"/>
          </ac:picMkLst>
        </pc:picChg>
        <pc:picChg chg="del mod">
          <ac:chgData name="Katri Sarlund" userId="c85f864c-318c-49ac-ad75-aa14a143cc52" providerId="ADAL" clId="{9FC854EC-8970-4166-831D-5A9C33CEA8EE}" dt="2022-01-13T13:19:40.936" v="431" actId="478"/>
          <ac:picMkLst>
            <pc:docMk/>
            <pc:sldMk cId="2570089394" sldId="261"/>
            <ac:picMk id="2051" creationId="{00000000-0000-0000-0000-000000000000}"/>
          </ac:picMkLst>
        </pc:picChg>
      </pc:sldChg>
      <pc:sldChg chg="modSp add">
        <pc:chgData name="Katri Sarlund" userId="c85f864c-318c-49ac-ad75-aa14a143cc52" providerId="ADAL" clId="{9FC854EC-8970-4166-831D-5A9C33CEA8EE}" dt="2022-01-13T13:57:55.300" v="905" actId="27636"/>
        <pc:sldMkLst>
          <pc:docMk/>
          <pc:sldMk cId="47540827" sldId="264"/>
        </pc:sldMkLst>
        <pc:spChg chg="mod">
          <ac:chgData name="Katri Sarlund" userId="c85f864c-318c-49ac-ad75-aa14a143cc52" providerId="ADAL" clId="{9FC854EC-8970-4166-831D-5A9C33CEA8EE}" dt="2022-01-13T13:57:55.300" v="905" actId="27636"/>
          <ac:spMkLst>
            <pc:docMk/>
            <pc:sldMk cId="47540827" sldId="264"/>
            <ac:spMk id="2" creationId="{00000000-0000-0000-0000-000000000000}"/>
          </ac:spMkLst>
        </pc:spChg>
      </pc:sldChg>
      <pc:sldChg chg="modSp add">
        <pc:chgData name="Katri Sarlund" userId="c85f864c-318c-49ac-ad75-aa14a143cc52" providerId="ADAL" clId="{9FC854EC-8970-4166-831D-5A9C33CEA8EE}" dt="2022-01-13T13:57:55.352" v="908" actId="27636"/>
        <pc:sldMkLst>
          <pc:docMk/>
          <pc:sldMk cId="3760388870" sldId="266"/>
        </pc:sldMkLst>
        <pc:spChg chg="mod">
          <ac:chgData name="Katri Sarlund" userId="c85f864c-318c-49ac-ad75-aa14a143cc52" providerId="ADAL" clId="{9FC854EC-8970-4166-831D-5A9C33CEA8EE}" dt="2022-01-13T13:57:55.352" v="908" actId="27636"/>
          <ac:spMkLst>
            <pc:docMk/>
            <pc:sldMk cId="3760388870" sldId="266"/>
            <ac:spMk id="2" creationId="{00000000-0000-0000-0000-000000000000}"/>
          </ac:spMkLst>
        </pc:spChg>
      </pc:sldChg>
      <pc:sldChg chg="modSp add">
        <pc:chgData name="Katri Sarlund" userId="c85f864c-318c-49ac-ad75-aa14a143cc52" providerId="ADAL" clId="{9FC854EC-8970-4166-831D-5A9C33CEA8EE}" dt="2022-01-13T13:57:55.368" v="909" actId="27636"/>
        <pc:sldMkLst>
          <pc:docMk/>
          <pc:sldMk cId="2909847542" sldId="267"/>
        </pc:sldMkLst>
        <pc:spChg chg="mod">
          <ac:chgData name="Katri Sarlund" userId="c85f864c-318c-49ac-ad75-aa14a143cc52" providerId="ADAL" clId="{9FC854EC-8970-4166-831D-5A9C33CEA8EE}" dt="2022-01-13T13:57:55.368" v="909" actId="27636"/>
          <ac:spMkLst>
            <pc:docMk/>
            <pc:sldMk cId="2909847542" sldId="267"/>
            <ac:spMk id="2" creationId="{00000000-0000-0000-0000-000000000000}"/>
          </ac:spMkLst>
        </pc:spChg>
      </pc:sldChg>
      <pc:sldChg chg="modSp add">
        <pc:chgData name="Katri Sarlund" userId="c85f864c-318c-49ac-ad75-aa14a143cc52" providerId="ADAL" clId="{9FC854EC-8970-4166-831D-5A9C33CEA8EE}" dt="2022-01-13T13:57:55.371" v="910" actId="27636"/>
        <pc:sldMkLst>
          <pc:docMk/>
          <pc:sldMk cId="2400392692" sldId="268"/>
        </pc:sldMkLst>
        <pc:spChg chg="mod">
          <ac:chgData name="Katri Sarlund" userId="c85f864c-318c-49ac-ad75-aa14a143cc52" providerId="ADAL" clId="{9FC854EC-8970-4166-831D-5A9C33CEA8EE}" dt="2022-01-13T13:57:55.371" v="910" actId="27636"/>
          <ac:spMkLst>
            <pc:docMk/>
            <pc:sldMk cId="2400392692" sldId="268"/>
            <ac:spMk id="2" creationId="{00000000-0000-0000-0000-000000000000}"/>
          </ac:spMkLst>
        </pc:spChg>
      </pc:sldChg>
      <pc:sldChg chg="modSp add">
        <pc:chgData name="Katri Sarlund" userId="c85f864c-318c-49ac-ad75-aa14a143cc52" providerId="ADAL" clId="{9FC854EC-8970-4166-831D-5A9C33CEA8EE}" dt="2022-01-13T13:57:55.348" v="907" actId="27636"/>
        <pc:sldMkLst>
          <pc:docMk/>
          <pc:sldMk cId="2849084517" sldId="274"/>
        </pc:sldMkLst>
        <pc:spChg chg="mod">
          <ac:chgData name="Katri Sarlund" userId="c85f864c-318c-49ac-ad75-aa14a143cc52" providerId="ADAL" clId="{9FC854EC-8970-4166-831D-5A9C33CEA8EE}" dt="2022-01-13T13:57:55.348" v="907" actId="27636"/>
          <ac:spMkLst>
            <pc:docMk/>
            <pc:sldMk cId="2849084517" sldId="274"/>
            <ac:spMk id="2" creationId="{00000000-0000-0000-0000-000000000000}"/>
          </ac:spMkLst>
        </pc:spChg>
        <pc:spChg chg="mod">
          <ac:chgData name="Katri Sarlund" userId="c85f864c-318c-49ac-ad75-aa14a143cc52" providerId="ADAL" clId="{9FC854EC-8970-4166-831D-5A9C33CEA8EE}" dt="2022-01-13T13:57:55.347" v="906" actId="27636"/>
          <ac:spMkLst>
            <pc:docMk/>
            <pc:sldMk cId="2849084517" sldId="274"/>
            <ac:spMk id="3" creationId="{00000000-0000-0000-0000-000000000000}"/>
          </ac:spMkLst>
        </pc:spChg>
      </pc:sldChg>
      <pc:sldChg chg="add">
        <pc:chgData name="Katri Sarlund" userId="c85f864c-318c-49ac-ad75-aa14a143cc52" providerId="ADAL" clId="{9FC854EC-8970-4166-831D-5A9C33CEA8EE}" dt="2022-01-13T13:58:17.746" v="911"/>
        <pc:sldMkLst>
          <pc:docMk/>
          <pc:sldMk cId="2733749964" sldId="279"/>
        </pc:sldMkLst>
      </pc:sldChg>
      <pc:sldChg chg="add">
        <pc:chgData name="Katri Sarlund" userId="c85f864c-318c-49ac-ad75-aa14a143cc52" providerId="ADAL" clId="{9FC854EC-8970-4166-831D-5A9C33CEA8EE}" dt="2022-01-13T13:58:17.746" v="911"/>
        <pc:sldMkLst>
          <pc:docMk/>
          <pc:sldMk cId="2777819883" sldId="280"/>
        </pc:sldMkLst>
      </pc:sldChg>
      <pc:sldChg chg="modSp add">
        <pc:chgData name="Katri Sarlund" userId="c85f864c-318c-49ac-ad75-aa14a143cc52" providerId="ADAL" clId="{9FC854EC-8970-4166-831D-5A9C33CEA8EE}" dt="2022-01-13T13:58:17.851" v="913" actId="27636"/>
        <pc:sldMkLst>
          <pc:docMk/>
          <pc:sldMk cId="859860496" sldId="281"/>
        </pc:sldMkLst>
        <pc:spChg chg="mod">
          <ac:chgData name="Katri Sarlund" userId="c85f864c-318c-49ac-ad75-aa14a143cc52" providerId="ADAL" clId="{9FC854EC-8970-4166-831D-5A9C33CEA8EE}" dt="2022-01-13T13:58:17.851" v="913" actId="27636"/>
          <ac:spMkLst>
            <pc:docMk/>
            <pc:sldMk cId="859860496" sldId="281"/>
            <ac:spMk id="2" creationId="{00000000-0000-0000-0000-000000000000}"/>
          </ac:spMkLst>
        </pc:spChg>
        <pc:spChg chg="mod">
          <ac:chgData name="Katri Sarlund" userId="c85f864c-318c-49ac-ad75-aa14a143cc52" providerId="ADAL" clId="{9FC854EC-8970-4166-831D-5A9C33CEA8EE}" dt="2022-01-13T13:58:17.846" v="912" actId="27636"/>
          <ac:spMkLst>
            <pc:docMk/>
            <pc:sldMk cId="859860496" sldId="281"/>
            <ac:spMk id="3" creationId="{00000000-0000-0000-0000-000000000000}"/>
          </ac:spMkLst>
        </pc:spChg>
      </pc:sldChg>
      <pc:sldChg chg="modSp add">
        <pc:chgData name="Katri Sarlund" userId="c85f864c-318c-49ac-ad75-aa14a143cc52" providerId="ADAL" clId="{9FC854EC-8970-4166-831D-5A9C33CEA8EE}" dt="2022-01-13T13:58:17.856" v="914" actId="27636"/>
        <pc:sldMkLst>
          <pc:docMk/>
          <pc:sldMk cId="150298702" sldId="282"/>
        </pc:sldMkLst>
        <pc:spChg chg="mod">
          <ac:chgData name="Katri Sarlund" userId="c85f864c-318c-49ac-ad75-aa14a143cc52" providerId="ADAL" clId="{9FC854EC-8970-4166-831D-5A9C33CEA8EE}" dt="2022-01-13T13:58:17.856" v="914" actId="27636"/>
          <ac:spMkLst>
            <pc:docMk/>
            <pc:sldMk cId="150298702" sldId="282"/>
            <ac:spMk id="2" creationId="{00000000-0000-0000-0000-000000000000}"/>
          </ac:spMkLst>
        </pc:spChg>
      </pc:sldChg>
      <pc:sldChg chg="modSp add">
        <pc:chgData name="Katri Sarlund" userId="c85f864c-318c-49ac-ad75-aa14a143cc52" providerId="ADAL" clId="{9FC854EC-8970-4166-831D-5A9C33CEA8EE}" dt="2022-01-13T13:58:17.866" v="916" actId="27636"/>
        <pc:sldMkLst>
          <pc:docMk/>
          <pc:sldMk cId="2629740122" sldId="283"/>
        </pc:sldMkLst>
        <pc:spChg chg="mod">
          <ac:chgData name="Katri Sarlund" userId="c85f864c-318c-49ac-ad75-aa14a143cc52" providerId="ADAL" clId="{9FC854EC-8970-4166-831D-5A9C33CEA8EE}" dt="2022-01-13T13:58:17.865" v="915" actId="27636"/>
          <ac:spMkLst>
            <pc:docMk/>
            <pc:sldMk cId="2629740122" sldId="283"/>
            <ac:spMk id="2" creationId="{00000000-0000-0000-0000-000000000000}"/>
          </ac:spMkLst>
        </pc:spChg>
        <pc:spChg chg="mod">
          <ac:chgData name="Katri Sarlund" userId="c85f864c-318c-49ac-ad75-aa14a143cc52" providerId="ADAL" clId="{9FC854EC-8970-4166-831D-5A9C33CEA8EE}" dt="2022-01-13T13:58:17.866" v="916" actId="27636"/>
          <ac:spMkLst>
            <pc:docMk/>
            <pc:sldMk cId="2629740122" sldId="283"/>
            <ac:spMk id="3" creationId="{00000000-0000-0000-0000-000000000000}"/>
          </ac:spMkLst>
        </pc:spChg>
      </pc:sldChg>
      <pc:sldChg chg="modSp add">
        <pc:chgData name="Katri Sarlund" userId="c85f864c-318c-49ac-ad75-aa14a143cc52" providerId="ADAL" clId="{9FC854EC-8970-4166-831D-5A9C33CEA8EE}" dt="2022-01-13T13:58:17.874" v="917" actId="27636"/>
        <pc:sldMkLst>
          <pc:docMk/>
          <pc:sldMk cId="347545167" sldId="284"/>
        </pc:sldMkLst>
        <pc:spChg chg="mod">
          <ac:chgData name="Katri Sarlund" userId="c85f864c-318c-49ac-ad75-aa14a143cc52" providerId="ADAL" clId="{9FC854EC-8970-4166-831D-5A9C33CEA8EE}" dt="2022-01-13T13:58:17.874" v="917" actId="27636"/>
          <ac:spMkLst>
            <pc:docMk/>
            <pc:sldMk cId="347545167" sldId="284"/>
            <ac:spMk id="2" creationId="{00000000-0000-0000-0000-000000000000}"/>
          </ac:spMkLst>
        </pc:spChg>
      </pc:sldChg>
      <pc:sldChg chg="add">
        <pc:chgData name="Katri Sarlund" userId="c85f864c-318c-49ac-ad75-aa14a143cc52" providerId="ADAL" clId="{9FC854EC-8970-4166-831D-5A9C33CEA8EE}" dt="2022-01-13T13:58:17.746" v="911"/>
        <pc:sldMkLst>
          <pc:docMk/>
          <pc:sldMk cId="3014698170" sldId="285"/>
        </pc:sldMkLst>
      </pc:sldChg>
      <pc:sldChg chg="add">
        <pc:chgData name="Katri Sarlund" userId="c85f864c-318c-49ac-ad75-aa14a143cc52" providerId="ADAL" clId="{9FC854EC-8970-4166-831D-5A9C33CEA8EE}" dt="2022-01-13T13:54:31.376" v="681"/>
        <pc:sldMkLst>
          <pc:docMk/>
          <pc:sldMk cId="1366730565" sldId="286"/>
        </pc:sldMkLst>
      </pc:sldChg>
      <pc:sldChg chg="modSp">
        <pc:chgData name="Katri Sarlund" userId="c85f864c-318c-49ac-ad75-aa14a143cc52" providerId="ADAL" clId="{9FC854EC-8970-4166-831D-5A9C33CEA8EE}" dt="2022-01-13T13:06:45.501" v="410" actId="20577"/>
        <pc:sldMkLst>
          <pc:docMk/>
          <pc:sldMk cId="2637272416" sldId="290"/>
        </pc:sldMkLst>
        <pc:spChg chg="mod">
          <ac:chgData name="Katri Sarlund" userId="c85f864c-318c-49ac-ad75-aa14a143cc52" providerId="ADAL" clId="{9FC854EC-8970-4166-831D-5A9C33CEA8EE}" dt="2022-01-13T13:06:45.501" v="410" actId="20577"/>
          <ac:spMkLst>
            <pc:docMk/>
            <pc:sldMk cId="2637272416" sldId="290"/>
            <ac:spMk id="3" creationId="{04AD6B45-6847-42B2-BC5B-F369C0269A08}"/>
          </ac:spMkLst>
        </pc:spChg>
      </pc:sldChg>
      <pc:sldChg chg="addSp delSp modSp modAnim">
        <pc:chgData name="Katri Sarlund" userId="c85f864c-318c-49ac-ad75-aa14a143cc52" providerId="ADAL" clId="{9FC854EC-8970-4166-831D-5A9C33CEA8EE}" dt="2022-01-13T11:04:07.576" v="241"/>
        <pc:sldMkLst>
          <pc:docMk/>
          <pc:sldMk cId="3118734406" sldId="291"/>
        </pc:sldMkLst>
        <pc:spChg chg="add del mod">
          <ac:chgData name="Katri Sarlund" userId="c85f864c-318c-49ac-ad75-aa14a143cc52" providerId="ADAL" clId="{9FC854EC-8970-4166-831D-5A9C33CEA8EE}" dt="2022-01-13T11:00:45.904" v="208" actId="478"/>
          <ac:spMkLst>
            <pc:docMk/>
            <pc:sldMk cId="3118734406" sldId="291"/>
            <ac:spMk id="2" creationId="{77CF7DB7-01D8-4920-B1FE-859B5F0F1951}"/>
          </ac:spMkLst>
        </pc:spChg>
        <pc:spChg chg="add del mod">
          <ac:chgData name="Katri Sarlund" userId="c85f864c-318c-49ac-ad75-aa14a143cc52" providerId="ADAL" clId="{9FC854EC-8970-4166-831D-5A9C33CEA8EE}" dt="2022-01-13T10:55:57.466" v="193"/>
          <ac:spMkLst>
            <pc:docMk/>
            <pc:sldMk cId="3118734406" sldId="291"/>
            <ac:spMk id="3" creationId="{FF70314E-49C8-499E-8263-4D669F0305B3}"/>
          </ac:spMkLst>
        </pc:spChg>
        <pc:spChg chg="add mod">
          <ac:chgData name="Katri Sarlund" userId="c85f864c-318c-49ac-ad75-aa14a143cc52" providerId="ADAL" clId="{9FC854EC-8970-4166-831D-5A9C33CEA8EE}" dt="2022-01-13T11:03:06.181" v="231" actId="207"/>
          <ac:spMkLst>
            <pc:docMk/>
            <pc:sldMk cId="3118734406" sldId="291"/>
            <ac:spMk id="5" creationId="{3332E3B0-A71B-494E-B45D-444A0C86C2C0}"/>
          </ac:spMkLst>
        </pc:spChg>
        <pc:spChg chg="add mod">
          <ac:chgData name="Katri Sarlund" userId="c85f864c-318c-49ac-ad75-aa14a143cc52" providerId="ADAL" clId="{9FC854EC-8970-4166-831D-5A9C33CEA8EE}" dt="2022-01-13T11:02:59.002" v="229" actId="207"/>
          <ac:spMkLst>
            <pc:docMk/>
            <pc:sldMk cId="3118734406" sldId="291"/>
            <ac:spMk id="9" creationId="{25A95344-2D2A-4F1F-91D7-AA8D99861215}"/>
          </ac:spMkLst>
        </pc:spChg>
        <pc:spChg chg="mod">
          <ac:chgData name="Katri Sarlund" userId="c85f864c-318c-49ac-ad75-aa14a143cc52" providerId="ADAL" clId="{9FC854EC-8970-4166-831D-5A9C33CEA8EE}" dt="2022-01-13T11:03:44.317" v="240" actId="1076"/>
          <ac:spMkLst>
            <pc:docMk/>
            <pc:sldMk cId="3118734406" sldId="291"/>
            <ac:spMk id="11" creationId="{8D1B87DA-A88B-4C9C-B0A8-9E2F92846DF3}"/>
          </ac:spMkLst>
        </pc:spChg>
        <pc:spChg chg="add mod">
          <ac:chgData name="Katri Sarlund" userId="c85f864c-318c-49ac-ad75-aa14a143cc52" providerId="ADAL" clId="{9FC854EC-8970-4166-831D-5A9C33CEA8EE}" dt="2022-01-13T11:02:52.365" v="227" actId="207"/>
          <ac:spMkLst>
            <pc:docMk/>
            <pc:sldMk cId="3118734406" sldId="291"/>
            <ac:spMk id="12" creationId="{30068958-2701-4B6A-9C4F-BBF4D24B1FDE}"/>
          </ac:spMkLst>
        </pc:spChg>
        <pc:spChg chg="add mod">
          <ac:chgData name="Katri Sarlund" userId="c85f864c-318c-49ac-ad75-aa14a143cc52" providerId="ADAL" clId="{9FC854EC-8970-4166-831D-5A9C33CEA8EE}" dt="2022-01-13T11:02:42.449" v="225" actId="207"/>
          <ac:spMkLst>
            <pc:docMk/>
            <pc:sldMk cId="3118734406" sldId="291"/>
            <ac:spMk id="13" creationId="{DCEB0AA4-B1F9-4244-973D-07D4E0F1DE5F}"/>
          </ac:spMkLst>
        </pc:spChg>
        <pc:picChg chg="add del mod">
          <ac:chgData name="Katri Sarlund" userId="c85f864c-318c-49ac-ad75-aa14a143cc52" providerId="ADAL" clId="{9FC854EC-8970-4166-831D-5A9C33CEA8EE}" dt="2022-01-13T11:01:54.106" v="213" actId="478"/>
          <ac:picMkLst>
            <pc:docMk/>
            <pc:sldMk cId="3118734406" sldId="291"/>
            <ac:picMk id="8" creationId="{709B34EC-EFA8-4664-BC67-C91861F8AC38}"/>
          </ac:picMkLst>
        </pc:picChg>
        <pc:picChg chg="del mod">
          <ac:chgData name="Katri Sarlund" userId="c85f864c-318c-49ac-ad75-aa14a143cc52" providerId="ADAL" clId="{9FC854EC-8970-4166-831D-5A9C33CEA8EE}" dt="2022-01-13T11:01:38.828" v="209" actId="478"/>
          <ac:picMkLst>
            <pc:docMk/>
            <pc:sldMk cId="3118734406" sldId="291"/>
            <ac:picMk id="10" creationId="{B1D559C0-AFE3-4AC4-91DE-782B8FCC961D}"/>
          </ac:picMkLst>
        </pc:picChg>
        <pc:picChg chg="add mod ord">
          <ac:chgData name="Katri Sarlund" userId="c85f864c-318c-49ac-ad75-aa14a143cc52" providerId="ADAL" clId="{9FC854EC-8970-4166-831D-5A9C33CEA8EE}" dt="2022-01-13T11:02:26.454" v="223" actId="167"/>
          <ac:picMkLst>
            <pc:docMk/>
            <pc:sldMk cId="3118734406" sldId="291"/>
            <ac:picMk id="14" creationId="{535D0CA7-25E2-4A1A-A129-CE6432ED4855}"/>
          </ac:picMkLst>
        </pc:picChg>
      </pc:sldChg>
      <pc:sldChg chg="modSp">
        <pc:chgData name="Katri Sarlund" userId="c85f864c-318c-49ac-ad75-aa14a143cc52" providerId="ADAL" clId="{9FC854EC-8970-4166-831D-5A9C33CEA8EE}" dt="2022-01-13T13:22:10.876" v="498" actId="20577"/>
        <pc:sldMkLst>
          <pc:docMk/>
          <pc:sldMk cId="2983815314" sldId="292"/>
        </pc:sldMkLst>
        <pc:spChg chg="mod">
          <ac:chgData name="Katri Sarlund" userId="c85f864c-318c-49ac-ad75-aa14a143cc52" providerId="ADAL" clId="{9FC854EC-8970-4166-831D-5A9C33CEA8EE}" dt="2022-01-13T13:22:10.876" v="498" actId="20577"/>
          <ac:spMkLst>
            <pc:docMk/>
            <pc:sldMk cId="2983815314" sldId="292"/>
            <ac:spMk id="3" creationId="{04AD6B45-6847-42B2-BC5B-F369C0269A08}"/>
          </ac:spMkLst>
        </pc:spChg>
        <pc:spChg chg="mod">
          <ac:chgData name="Katri Sarlund" userId="c85f864c-318c-49ac-ad75-aa14a143cc52" providerId="ADAL" clId="{9FC854EC-8970-4166-831D-5A9C33CEA8EE}" dt="2022-01-13T13:16:35.871" v="411" actId="1076"/>
          <ac:spMkLst>
            <pc:docMk/>
            <pc:sldMk cId="2983815314" sldId="292"/>
            <ac:spMk id="9" creationId="{8781C5E9-2252-47DE-B35D-784F360B67EE}"/>
          </ac:spMkLst>
        </pc:spChg>
      </pc:sldChg>
      <pc:sldChg chg="addSp modSp modAnim">
        <pc:chgData name="Katri Sarlund" userId="c85f864c-318c-49ac-ad75-aa14a143cc52" providerId="ADAL" clId="{9FC854EC-8970-4166-831D-5A9C33CEA8EE}" dt="2022-01-13T14:04:04.478" v="919"/>
        <pc:sldMkLst>
          <pc:docMk/>
          <pc:sldMk cId="2349407310" sldId="293"/>
        </pc:sldMkLst>
        <pc:spChg chg="mod">
          <ac:chgData name="Katri Sarlund" userId="c85f864c-318c-49ac-ad75-aa14a143cc52" providerId="ADAL" clId="{9FC854EC-8970-4166-831D-5A9C33CEA8EE}" dt="2022-01-13T13:21:51.085" v="491" actId="20577"/>
          <ac:spMkLst>
            <pc:docMk/>
            <pc:sldMk cId="2349407310" sldId="293"/>
            <ac:spMk id="3" creationId="{04AD6B45-6847-42B2-BC5B-F369C0269A08}"/>
          </ac:spMkLst>
        </pc:spChg>
        <pc:spChg chg="mod">
          <ac:chgData name="Katri Sarlund" userId="c85f864c-318c-49ac-ad75-aa14a143cc52" providerId="ADAL" clId="{9FC854EC-8970-4166-831D-5A9C33CEA8EE}" dt="2022-01-13T13:31:01.979" v="504" actId="1076"/>
          <ac:spMkLst>
            <pc:docMk/>
            <pc:sldMk cId="2349407310" sldId="293"/>
            <ac:spMk id="9" creationId="{8781C5E9-2252-47DE-B35D-784F360B67EE}"/>
          </ac:spMkLst>
        </pc:spChg>
        <pc:spChg chg="add mod">
          <ac:chgData name="Katri Sarlund" userId="c85f864c-318c-49ac-ad75-aa14a143cc52" providerId="ADAL" clId="{9FC854EC-8970-4166-831D-5A9C33CEA8EE}" dt="2022-01-13T13:32:34.002" v="534" actId="121"/>
          <ac:spMkLst>
            <pc:docMk/>
            <pc:sldMk cId="2349407310" sldId="293"/>
            <ac:spMk id="11" creationId="{08B29E16-CC36-4758-B59E-716540BAAB57}"/>
          </ac:spMkLst>
        </pc:spChg>
        <pc:spChg chg="mod">
          <ac:chgData name="Katri Sarlund" userId="c85f864c-318c-49ac-ad75-aa14a143cc52" providerId="ADAL" clId="{9FC854EC-8970-4166-831D-5A9C33CEA8EE}" dt="2022-01-13T13:31:04.847" v="505" actId="1076"/>
          <ac:spMkLst>
            <pc:docMk/>
            <pc:sldMk cId="2349407310" sldId="293"/>
            <ac:spMk id="13" creationId="{631BD31E-11E4-4717-8C83-47E09D7806D7}"/>
          </ac:spMkLst>
        </pc:spChg>
        <pc:grpChg chg="mod">
          <ac:chgData name="Katri Sarlund" userId="c85f864c-318c-49ac-ad75-aa14a143cc52" providerId="ADAL" clId="{9FC854EC-8970-4166-831D-5A9C33CEA8EE}" dt="2022-01-13T13:30:59.795" v="503" actId="1076"/>
          <ac:grpSpMkLst>
            <pc:docMk/>
            <pc:sldMk cId="2349407310" sldId="293"/>
            <ac:grpSpMk id="5" creationId="{AEAB3557-C405-4C12-B341-94716172CAFD}"/>
          </ac:grpSpMkLst>
        </pc:grpChg>
        <pc:picChg chg="add mod ord">
          <ac:chgData name="Katri Sarlund" userId="c85f864c-318c-49ac-ad75-aa14a143cc52" providerId="ADAL" clId="{9FC854EC-8970-4166-831D-5A9C33CEA8EE}" dt="2022-01-13T13:32:08.855" v="512" actId="1076"/>
          <ac:picMkLst>
            <pc:docMk/>
            <pc:sldMk cId="2349407310" sldId="293"/>
            <ac:picMk id="8" creationId="{372642EB-2788-4F55-99AB-C084EED83940}"/>
          </ac:picMkLst>
        </pc:picChg>
      </pc:sldChg>
      <pc:sldChg chg="addSp delSp modSp modAnim">
        <pc:chgData name="Katri Sarlund" userId="c85f864c-318c-49ac-ad75-aa14a143cc52" providerId="ADAL" clId="{9FC854EC-8970-4166-831D-5A9C33CEA8EE}" dt="2022-01-13T14:05:48.272" v="928"/>
        <pc:sldMkLst>
          <pc:docMk/>
          <pc:sldMk cId="909284872" sldId="294"/>
        </pc:sldMkLst>
        <pc:spChg chg="add del mod">
          <ac:chgData name="Katri Sarlund" userId="c85f864c-318c-49ac-ad75-aa14a143cc52" providerId="ADAL" clId="{9FC854EC-8970-4166-831D-5A9C33CEA8EE}" dt="2022-01-13T14:04:44.647" v="923" actId="478"/>
          <ac:spMkLst>
            <pc:docMk/>
            <pc:sldMk cId="909284872" sldId="294"/>
            <ac:spMk id="2" creationId="{E1824363-49E0-41BB-B226-BDD9C2CA03B6}"/>
          </ac:spMkLst>
        </pc:spChg>
        <pc:spChg chg="add del mod">
          <ac:chgData name="Katri Sarlund" userId="c85f864c-318c-49ac-ad75-aa14a143cc52" providerId="ADAL" clId="{9FC854EC-8970-4166-831D-5A9C33CEA8EE}" dt="2022-01-13T14:04:44.647" v="923" actId="478"/>
          <ac:spMkLst>
            <pc:docMk/>
            <pc:sldMk cId="909284872" sldId="294"/>
            <ac:spMk id="13" creationId="{895D11A8-5BBB-4222-B5AE-1DB718BEEE37}"/>
          </ac:spMkLst>
        </pc:spChg>
        <pc:spChg chg="del mod">
          <ac:chgData name="Katri Sarlund" userId="c85f864c-318c-49ac-ad75-aa14a143cc52" providerId="ADAL" clId="{9FC854EC-8970-4166-831D-5A9C33CEA8EE}" dt="2022-01-13T14:04:49.169" v="924" actId="478"/>
          <ac:spMkLst>
            <pc:docMk/>
            <pc:sldMk cId="909284872" sldId="294"/>
            <ac:spMk id="17" creationId="{5DFBCBF4-41AF-4ABD-9672-C94EF019121F}"/>
          </ac:spMkLst>
        </pc:spChg>
      </pc:sldChg>
      <pc:sldChg chg="modSp modAnim">
        <pc:chgData name="Katri Sarlund" userId="c85f864c-318c-49ac-ad75-aa14a143cc52" providerId="ADAL" clId="{9FC854EC-8970-4166-831D-5A9C33CEA8EE}" dt="2022-01-13T14:06:24.506" v="930"/>
        <pc:sldMkLst>
          <pc:docMk/>
          <pc:sldMk cId="2145718421" sldId="297"/>
        </pc:sldMkLst>
        <pc:spChg chg="mod">
          <ac:chgData name="Katri Sarlund" userId="c85f864c-318c-49ac-ad75-aa14a143cc52" providerId="ADAL" clId="{9FC854EC-8970-4166-831D-5A9C33CEA8EE}" dt="2022-01-13T13:49:59.901" v="639" actId="20577"/>
          <ac:spMkLst>
            <pc:docMk/>
            <pc:sldMk cId="2145718421" sldId="297"/>
            <ac:spMk id="3" creationId="{04AD6B45-6847-42B2-BC5B-F369C0269A08}"/>
          </ac:spMkLst>
        </pc:spChg>
      </pc:sldChg>
      <pc:sldChg chg="addSp delSp modSp add ord">
        <pc:chgData name="Katri Sarlund" userId="c85f864c-318c-49ac-ad75-aa14a143cc52" providerId="ADAL" clId="{9FC854EC-8970-4166-831D-5A9C33CEA8EE}" dt="2022-01-13T13:51:32.933" v="640"/>
        <pc:sldMkLst>
          <pc:docMk/>
          <pc:sldMk cId="754955561" sldId="307"/>
        </pc:sldMkLst>
        <pc:spChg chg="mod">
          <ac:chgData name="Katri Sarlund" userId="c85f864c-318c-49ac-ad75-aa14a143cc52" providerId="ADAL" clId="{9FC854EC-8970-4166-831D-5A9C33CEA8EE}" dt="2022-01-13T13:36:41.254" v="592" actId="1076"/>
          <ac:spMkLst>
            <pc:docMk/>
            <pc:sldMk cId="754955561" sldId="307"/>
            <ac:spMk id="2" creationId="{FA914386-A531-48D3-80A4-E7FB7FC8CE4A}"/>
          </ac:spMkLst>
        </pc:spChg>
        <pc:spChg chg="del">
          <ac:chgData name="Katri Sarlund" userId="c85f864c-318c-49ac-ad75-aa14a143cc52" providerId="ADAL" clId="{9FC854EC-8970-4166-831D-5A9C33CEA8EE}" dt="2022-01-13T13:35:32.248" v="587" actId="478"/>
          <ac:spMkLst>
            <pc:docMk/>
            <pc:sldMk cId="754955561" sldId="307"/>
            <ac:spMk id="3" creationId="{16F1238C-27F1-4E8A-89A5-623C3235977F}"/>
          </ac:spMkLst>
        </pc:spChg>
        <pc:picChg chg="add mod">
          <ac:chgData name="Katri Sarlund" userId="c85f864c-318c-49ac-ad75-aa14a143cc52" providerId="ADAL" clId="{9FC854EC-8970-4166-831D-5A9C33CEA8EE}" dt="2022-01-13T13:36:33.315" v="591" actId="1076"/>
          <ac:picMkLst>
            <pc:docMk/>
            <pc:sldMk cId="754955561" sldId="307"/>
            <ac:picMk id="4" creationId="{52B65928-CF9C-420F-9D61-0F756439CEC5}"/>
          </ac:picMkLst>
        </pc:picChg>
      </pc:sldChg>
      <pc:sldChg chg="addSp delSp add del">
        <pc:chgData name="Katri Sarlund" userId="c85f864c-318c-49ac-ad75-aa14a143cc52" providerId="ADAL" clId="{9FC854EC-8970-4166-831D-5A9C33CEA8EE}" dt="2022-01-13T10:49:43.618" v="181" actId="2696"/>
        <pc:sldMkLst>
          <pc:docMk/>
          <pc:sldMk cId="3663446153" sldId="307"/>
        </pc:sldMkLst>
        <pc:spChg chg="del">
          <ac:chgData name="Katri Sarlund" userId="c85f864c-318c-49ac-ad75-aa14a143cc52" providerId="ADAL" clId="{9FC854EC-8970-4166-831D-5A9C33CEA8EE}" dt="2022-01-13T10:48:13.318" v="161"/>
          <ac:spMkLst>
            <pc:docMk/>
            <pc:sldMk cId="3663446153" sldId="307"/>
            <ac:spMk id="2" creationId="{4C6B0B83-F107-418E-838A-9CB18D3E7ABA}"/>
          </ac:spMkLst>
        </pc:spChg>
        <pc:spChg chg="del">
          <ac:chgData name="Katri Sarlund" userId="c85f864c-318c-49ac-ad75-aa14a143cc52" providerId="ADAL" clId="{9FC854EC-8970-4166-831D-5A9C33CEA8EE}" dt="2022-01-13T10:48:13.318" v="161"/>
          <ac:spMkLst>
            <pc:docMk/>
            <pc:sldMk cId="3663446153" sldId="307"/>
            <ac:spMk id="3" creationId="{480D310E-C856-4EC3-9A62-5B8C8CC0CDD2}"/>
          </ac:spMkLst>
        </pc:spChg>
        <pc:picChg chg="add">
          <ac:chgData name="Katri Sarlund" userId="c85f864c-318c-49ac-ad75-aa14a143cc52" providerId="ADAL" clId="{9FC854EC-8970-4166-831D-5A9C33CEA8EE}" dt="2022-01-13T10:48:24.857" v="162"/>
          <ac:picMkLst>
            <pc:docMk/>
            <pc:sldMk cId="3663446153" sldId="307"/>
            <ac:picMk id="4" creationId="{B9F08EE1-A321-4080-9BCB-515D147C10E3}"/>
          </ac:picMkLst>
        </pc:picChg>
      </pc:sldChg>
      <pc:sldChg chg="modSp add">
        <pc:chgData name="Katri Sarlund" userId="c85f864c-318c-49ac-ad75-aa14a143cc52" providerId="ADAL" clId="{9FC854EC-8970-4166-831D-5A9C33CEA8EE}" dt="2022-01-13T13:57:25.106" v="902" actId="20577"/>
        <pc:sldMkLst>
          <pc:docMk/>
          <pc:sldMk cId="979383950" sldId="308"/>
        </pc:sldMkLst>
        <pc:spChg chg="mod">
          <ac:chgData name="Katri Sarlund" userId="c85f864c-318c-49ac-ad75-aa14a143cc52" providerId="ADAL" clId="{9FC854EC-8970-4166-831D-5A9C33CEA8EE}" dt="2022-01-13T13:52:13.919" v="655" actId="20577"/>
          <ac:spMkLst>
            <pc:docMk/>
            <pc:sldMk cId="979383950" sldId="308"/>
            <ac:spMk id="2" creationId="{0812843E-081B-481C-ADA3-D45D1D731E5D}"/>
          </ac:spMkLst>
        </pc:spChg>
        <pc:spChg chg="mod">
          <ac:chgData name="Katri Sarlund" userId="c85f864c-318c-49ac-ad75-aa14a143cc52" providerId="ADAL" clId="{9FC854EC-8970-4166-831D-5A9C33CEA8EE}" dt="2022-01-13T13:57:25.106" v="902" actId="20577"/>
          <ac:spMkLst>
            <pc:docMk/>
            <pc:sldMk cId="979383950" sldId="308"/>
            <ac:spMk id="3" creationId="{3DDB1AB1-256F-4583-9DC3-25BCE28A38FE}"/>
          </ac:spMkLst>
        </pc:spChg>
      </pc:sldChg>
      <pc:sldChg chg="add">
        <pc:chgData name="Katri Sarlund" userId="c85f864c-318c-49ac-ad75-aa14a143cc52" providerId="ADAL" clId="{9FC854EC-8970-4166-831D-5A9C33CEA8EE}" dt="2022-01-13T13:57:52.613" v="903"/>
        <pc:sldMkLst>
          <pc:docMk/>
          <pc:sldMk cId="1732272954" sldId="30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7617BA-6054-4D77-B01D-D001C1185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B7ED9E-8751-41AE-84A7-222A57B64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102310B-9C80-452D-BA2F-7E05A156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26D1DD-AC34-41F5-9DF4-5BE650E2F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EC98E9-836D-4E4E-BDCB-8C321A9D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289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52AAF8-757B-45E3-81FE-4D19F892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61C288B-98FA-4B8A-8DE3-7D7461E01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A42E18F-9CD3-4926-9F69-F5706197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75417A-208D-4CB1-A558-A0ACB3F0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5F94447-FA0D-4DFC-9860-156BD17D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266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D138A37-E8CC-485F-8AA9-F8A89183C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D290AC6-C12E-496F-9D27-CDAF8221B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F438E2-E68A-4AA6-B19C-499E3BE40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5F131A-869C-4F37-8474-87D3E691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6AEFE2-D12F-435A-9A20-4A25D0A0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213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023F5C-7A5B-4391-A868-31B6EF38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E74573-A7D4-479D-A94E-E9B756A3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4C63AA6-22E4-4844-B7C5-6F1A38285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742BA5D-0D2F-4146-ACCA-4669FCF8B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2E09DC-690F-4529-ABCF-CE2010F2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47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C4B2A4-0F8B-4535-8621-F33AF402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B441384-E3C4-471B-9CC4-CA956A157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C2E9FB-322B-4929-BB18-7917872D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BC74248-0D26-408D-B1B9-98E6C24D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549A2E-FB96-40D2-966E-02710204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126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22AFC1-67D5-460A-948F-50DDC56A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E3CFE0-E5EC-4042-90EB-BBEB4C8CF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CF421DE-772D-430D-8375-B73B3987D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F007618-F9C2-490A-B0D0-F810F0E1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B6FD756-B7DF-4A55-B9B2-D28AAE565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3966307-E879-4B20-AA94-7943E40A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725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71EA5B-2AAD-4819-B01D-50473D82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8C9A4FC-4E80-424E-B083-3EDB39195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B5D53DA-804C-4D5D-85F3-69E592846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DDBA331-D57F-4AAC-A068-42DECD8C1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F135A9B-C24A-4B41-84C4-4BA66890D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6A55928-7B13-4F5A-B347-8B769A2C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ED1C39E-96A6-4D74-ABF4-87A90C18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94E15E8-A478-4021-8250-96BB83773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825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A99AA9-D039-4CEF-BE83-68402613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B8F0563-9314-4C80-90C9-9807342D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0DB5C5-EEC5-44C9-997C-220BB151E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ACC4EB3-1EE7-40FD-A4DE-0AE5FE43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190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BF70E18-A8C0-4C0D-BBE5-DA11BB09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EFBBDA3-4380-4C55-AD9E-D6207C9B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EB8CEAD-D76D-432C-A59A-97E6683D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230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D4EF9C-D701-49CD-9A24-5558371D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3C4E15-81D7-469F-8356-14762FBBB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5B31EB6-B03F-4B9E-9869-0BA2CBFD7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9D6D853-B167-49D8-991F-E84282D9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D8FC79-C987-43CF-AE01-FD2F47C4A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36864DD-5E80-4B1D-9643-4660D380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60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022DDB-7A77-4FAC-B35E-81C59C52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C42417D-5762-4F27-AEE6-AF46E7B8E3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F3791DD-0E67-4D77-9055-DB99D27CF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3AF4A2A-7A22-4BE2-8D51-6D00D0D4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4D9037A-AADF-451A-9665-DAE476D2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1CC364C-EE9A-49B2-B11D-3B6DA355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846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BD87EDA-825B-4583-8A48-A5082D9A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7BCFC5-FC99-4BD1-8A47-74B239BDA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7895558-568B-43FE-813E-BF56973E4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DA8AAA-AA09-45FF-8F6A-6200297B4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7F34E53-51DA-47C7-A743-7B611737F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463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3.bp.blogspot.com/-EGleRIK0u4o/VBl6QUT3s9I/AAAAAAAAJ8Q/HRaTV958vVA/s1600/Life_in_the_Ediacaran_sea.jpg" TargetMode="External"/><Relationship Id="rId2" Type="http://schemas.openxmlformats.org/officeDocument/2006/relationships/hyperlink" Target="http://3.bp.blogspot.com/-rf_oWCABsfI/Vjr429BJUhI/AAAAAAAAACM/Gjb1h_3xX-4/s1600/silurian-sea-lif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3.bp.blogspot.com/-BHUuzifOCQ/VB7gwl3QRVI/AAAAAAAAJ9o/IX-vnBdsTpA/s1600/1280px-Cambrian_sea.JPG" TargetMode="External"/><Relationship Id="rId4" Type="http://schemas.openxmlformats.org/officeDocument/2006/relationships/hyperlink" Target="https://planeetanihmeet.files.wordpress.com/2010/05/burgess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dn.thinglink.me/api/image/713296421431803904/1240/10/scaletowidth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upload.wikimedia.org/wikipedia/commons/e/e6/Ice_age_fauna_of_northern_Spain_-_Mauricio_Ant%C3%B3n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media.hhmi.org/biointeractive/earthviewer_web/earthviewer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ijmxsKGbc" TargetMode="External"/><Relationship Id="rId2" Type="http://schemas.openxmlformats.org/officeDocument/2006/relationships/hyperlink" Target="https://www.youtube.com/watch?v=mRzxTzKIsp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EDB332-B507-4BA6-99CB-C1BC92D72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9. ja 10. </a:t>
            </a:r>
            <a:br>
              <a:rPr lang="fi-FI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synty ja kehitys</a:t>
            </a:r>
          </a:p>
        </p:txBody>
      </p:sp>
    </p:spTree>
    <p:extLst>
      <p:ext uri="{BB962C8B-B14F-4D97-AF65-F5344CB8AC3E}">
        <p14:creationId xmlns:p14="http://schemas.microsoft.com/office/powerpoint/2010/main" val="127818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914386-A531-48D3-80A4-E7FB7FC8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fi-FI" dirty="0" err="1"/>
              <a:t>Endosymbioosi</a:t>
            </a:r>
            <a:r>
              <a:rPr lang="fi-FI" dirty="0"/>
              <a:t> ja eliökunnan sukupuu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2B65928-CF9C-420F-9D61-0F756439C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00" y="1022313"/>
            <a:ext cx="8893399" cy="58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55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Monisoluisuus ja suvullinen lisääntyminen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49"/>
            <a:ext cx="5257800" cy="3338003"/>
          </a:xfrm>
        </p:spPr>
        <p:txBody>
          <a:bodyPr>
            <a:normAutofit fontScale="92500" lnSpcReduction="10000"/>
          </a:bodyPr>
          <a:lstStyle/>
          <a:p>
            <a:r>
              <a:rPr lang="fi-FI" b="1" dirty="0"/>
              <a:t>Monisoluiset</a:t>
            </a:r>
            <a:r>
              <a:rPr lang="fi-FI" dirty="0"/>
              <a:t> eliöt kehittyivät 700 milj. vuotta sitten.</a:t>
            </a:r>
          </a:p>
          <a:p>
            <a:r>
              <a:rPr lang="fi-FI" dirty="0"/>
              <a:t>Solujen työnjaon kehittyminen tehosti eliöiden toimintaa (esim. ravinnon käsittely, lisääntyminen,  liikkuminen).</a:t>
            </a:r>
          </a:p>
          <a:p>
            <a:r>
              <a:rPr lang="fi-FI" b="1" dirty="0"/>
              <a:t>Suvullinen lisääntyminen </a:t>
            </a:r>
            <a:r>
              <a:rPr lang="fi-FI" dirty="0"/>
              <a:t>600 milj. vuotta sitten lisäsi perinnöllistä muuntelua.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CC50E4BA-56B0-47AF-BCAE-C84F4C79BC44}"/>
              </a:ext>
            </a:extLst>
          </p:cNvPr>
          <p:cNvGrpSpPr/>
          <p:nvPr/>
        </p:nvGrpSpPr>
        <p:grpSpPr>
          <a:xfrm>
            <a:off x="6467326" y="1617406"/>
            <a:ext cx="5545235" cy="3849329"/>
            <a:chOff x="6467326" y="1617406"/>
            <a:chExt cx="5545235" cy="3849329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B5BD4A80-AF56-426B-BD71-91EF6BC8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1034DD54-8801-4152-9F29-FB229CF10354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6" name="Suora yhdysviiva 5">
                <a:extLst>
                  <a:ext uri="{FF2B5EF4-FFF2-40B4-BE49-F238E27FC236}">
                    <a16:creationId xmlns:a16="http://schemas.microsoft.com/office/drawing/2014/main" id="{1F290C29-CBE0-4229-8AC2-43554D47267F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uora yhdysviiva 6">
                <a:extLst>
                  <a:ext uri="{FF2B5EF4-FFF2-40B4-BE49-F238E27FC236}">
                    <a16:creationId xmlns:a16="http://schemas.microsoft.com/office/drawing/2014/main" id="{7A76B066-E6A1-4CF4-940C-808C57B87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9CBA0514-C42D-44F7-BDB0-C7C5332A34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F6B678CB-25BE-49E1-8A5C-E22EE8B76E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uora yhdysviiva 15">
                <a:extLst>
                  <a:ext uri="{FF2B5EF4-FFF2-40B4-BE49-F238E27FC236}">
                    <a16:creationId xmlns:a16="http://schemas.microsoft.com/office/drawing/2014/main" id="{94F1EECA-169F-4E53-95EA-72B10107A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Kertomerkki 8">
            <a:extLst>
              <a:ext uri="{FF2B5EF4-FFF2-40B4-BE49-F238E27FC236}">
                <a16:creationId xmlns:a16="http://schemas.microsoft.com/office/drawing/2014/main" id="{8781C5E9-2252-47DE-B35D-784F360B67EE}"/>
              </a:ext>
            </a:extLst>
          </p:cNvPr>
          <p:cNvSpPr/>
          <p:nvPr/>
        </p:nvSpPr>
        <p:spPr>
          <a:xfrm>
            <a:off x="8318376" y="4467433"/>
            <a:ext cx="568171" cy="510973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C9E27C65-D6ED-4951-8484-0B4F2263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72" y="4783383"/>
            <a:ext cx="5291552" cy="1984332"/>
          </a:xfrm>
          <a:prstGeom prst="rect">
            <a:avLst/>
          </a:prstGeom>
        </p:spPr>
      </p:pic>
      <p:sp>
        <p:nvSpPr>
          <p:cNvPr id="17" name="Kertomerkki 16">
            <a:extLst>
              <a:ext uri="{FF2B5EF4-FFF2-40B4-BE49-F238E27FC236}">
                <a16:creationId xmlns:a16="http://schemas.microsoft.com/office/drawing/2014/main" id="{22E00625-335B-4D2A-8422-A06F92BF89EB}"/>
              </a:ext>
            </a:extLst>
          </p:cNvPr>
          <p:cNvSpPr/>
          <p:nvPr/>
        </p:nvSpPr>
        <p:spPr>
          <a:xfrm>
            <a:off x="8691238" y="4477791"/>
            <a:ext cx="568171" cy="510973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571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B8DC85A7-A442-4FB5-B7C7-2F8839A3D1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12858368-7538-41D1-8A63-18D60CEA14E9}"/>
              </a:ext>
            </a:extLst>
          </p:cNvPr>
          <p:cNvGrpSpPr/>
          <p:nvPr/>
        </p:nvGrpSpPr>
        <p:grpSpPr>
          <a:xfrm>
            <a:off x="256322" y="1264638"/>
            <a:ext cx="5545235" cy="3849329"/>
            <a:chOff x="6467326" y="1617406"/>
            <a:chExt cx="5545235" cy="3849329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8D1967A3-D1CF-4299-964C-4C0CCB7F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D71BF922-90D8-4FE0-90F3-438729724638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9" name="Suora yhdysviiva 8">
                <a:extLst>
                  <a:ext uri="{FF2B5EF4-FFF2-40B4-BE49-F238E27FC236}">
                    <a16:creationId xmlns:a16="http://schemas.microsoft.com/office/drawing/2014/main" id="{46174DC1-1102-495A-88E1-BBD07421EEB4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E59DFBE4-63C5-442F-B4C8-3253D2DE08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uora yhdysviiva 10">
                <a:extLst>
                  <a:ext uri="{FF2B5EF4-FFF2-40B4-BE49-F238E27FC236}">
                    <a16:creationId xmlns:a16="http://schemas.microsoft.com/office/drawing/2014/main" id="{8AFCF640-7EFF-43AC-A8F5-2A6C81F3E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C1D60D22-AEBB-4BD9-B5B6-1DBA42928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uora yhdysviiva 12">
                <a:extLst>
                  <a:ext uri="{FF2B5EF4-FFF2-40B4-BE49-F238E27FC236}">
                    <a16:creationId xmlns:a16="http://schemas.microsoft.com/office/drawing/2014/main" id="{A7A973B3-F6E3-4271-95D8-7C1A45D37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E061CD33-0346-461B-B905-B112ADB3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5" r="29737"/>
          <a:stretch/>
        </p:blipFill>
        <p:spPr>
          <a:xfrm>
            <a:off x="7241459" y="0"/>
            <a:ext cx="3470787" cy="6858000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489499D6-1129-417C-8411-59D3657F19F2}"/>
              </a:ext>
            </a:extLst>
          </p:cNvPr>
          <p:cNvSpPr/>
          <p:nvPr/>
        </p:nvSpPr>
        <p:spPr>
          <a:xfrm>
            <a:off x="6248400" y="3497802"/>
            <a:ext cx="5456903" cy="134052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Nuoli: Alas 18">
            <a:extLst>
              <a:ext uri="{FF2B5EF4-FFF2-40B4-BE49-F238E27FC236}">
                <a16:creationId xmlns:a16="http://schemas.microsoft.com/office/drawing/2014/main" id="{C7960B75-60A1-4B50-9541-2F44A861F25A}"/>
              </a:ext>
            </a:extLst>
          </p:cNvPr>
          <p:cNvSpPr/>
          <p:nvPr/>
        </p:nvSpPr>
        <p:spPr>
          <a:xfrm rot="10800000">
            <a:off x="2752078" y="4527612"/>
            <a:ext cx="74386" cy="754602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236383F8-2BC3-4562-99AC-C189BAB80E04}"/>
              </a:ext>
            </a:extLst>
          </p:cNvPr>
          <p:cNvSpPr/>
          <p:nvPr/>
        </p:nvSpPr>
        <p:spPr>
          <a:xfrm>
            <a:off x="6351737" y="4678532"/>
            <a:ext cx="5456903" cy="195652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0851699-85C3-45AA-BE1F-1099EC1C4D53}"/>
              </a:ext>
            </a:extLst>
          </p:cNvPr>
          <p:cNvSpPr txBox="1"/>
          <p:nvPr/>
        </p:nvSpPr>
        <p:spPr>
          <a:xfrm>
            <a:off x="7475138" y="5182694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4,6 </a:t>
            </a:r>
            <a:r>
              <a:rPr lang="fi-FI" dirty="0" err="1"/>
              <a:t>mrd</a:t>
            </a:r>
            <a:r>
              <a:rPr lang="fi-FI" dirty="0"/>
              <a:t> – 570 milj. v. sitten </a:t>
            </a:r>
          </a:p>
        </p:txBody>
      </p:sp>
    </p:spTree>
    <p:extLst>
      <p:ext uri="{BB962C8B-B14F-4D97-AF65-F5344CB8AC3E}">
        <p14:creationId xmlns:p14="http://schemas.microsoft.com/office/powerpoint/2010/main" val="1889737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12843E-081B-481C-ADA3-D45D1D731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Tehtäviä kpl 9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DB1AB1-256F-4583-9DC3-25BCE28A3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fi-FI" dirty="0"/>
              <a:t>Aikajana, ohje kirjassa. Tehdään tänään elämän esiajan eli prekambrisen kauden loppuun. Aikajanaa jatketaan seuraavalla tunnilla.</a:t>
            </a:r>
          </a:p>
          <a:p>
            <a:pPr marL="514350" indent="-514350">
              <a:buAutoNum type="arabicPeriod"/>
            </a:pPr>
            <a:r>
              <a:rPr lang="fi-FI" dirty="0"/>
              <a:t>Kappaleen tehtäviä:</a:t>
            </a:r>
          </a:p>
          <a:p>
            <a:pPr lvl="1"/>
            <a:r>
              <a:rPr lang="fi-FI" dirty="0"/>
              <a:t>A1, A2, A3</a:t>
            </a:r>
          </a:p>
          <a:p>
            <a:pPr lvl="1"/>
            <a:r>
              <a:rPr lang="fi-FI" dirty="0"/>
              <a:t>B5, B6, B7</a:t>
            </a:r>
          </a:p>
          <a:p>
            <a:pPr lvl="1"/>
            <a:r>
              <a:rPr lang="fi-FI" dirty="0"/>
              <a:t>jos aikaa on: C10</a:t>
            </a:r>
          </a:p>
        </p:txBody>
      </p:sp>
    </p:spTree>
    <p:extLst>
      <p:ext uri="{BB962C8B-B14F-4D97-AF65-F5344CB8AC3E}">
        <p14:creationId xmlns:p14="http://schemas.microsoft.com/office/powerpoint/2010/main" val="979383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vanha aika (</a:t>
            </a:r>
            <a:r>
              <a:rPr lang="fi-FI" dirty="0" err="1">
                <a:solidFill>
                  <a:schemeClr val="accent6">
                    <a:lumMod val="50000"/>
                  </a:schemeClr>
                </a:solidFill>
              </a:rPr>
              <a:t>paleotsooninen</a:t>
            </a:r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49"/>
            <a:ext cx="6420920" cy="5001426"/>
          </a:xfrm>
        </p:spPr>
        <p:txBody>
          <a:bodyPr>
            <a:normAutofit/>
          </a:bodyPr>
          <a:lstStyle/>
          <a:p>
            <a:r>
              <a:rPr lang="fi-FI" dirty="0"/>
              <a:t>570 - 250 milj. vuotta sitten</a:t>
            </a:r>
          </a:p>
          <a:p>
            <a:r>
              <a:rPr lang="fi-FI" dirty="0"/>
              <a:t>550 milj. vuotta sitten ”kambrikauden räjähdys”.</a:t>
            </a:r>
          </a:p>
          <a:p>
            <a:pPr lvl="1"/>
            <a:r>
              <a:rPr lang="fi-FI" dirty="0"/>
              <a:t>Nopea </a:t>
            </a:r>
            <a:r>
              <a:rPr lang="fi-FI" dirty="0" err="1"/>
              <a:t>megaevoluutio</a:t>
            </a:r>
            <a:r>
              <a:rPr lang="fi-FI" dirty="0"/>
              <a:t>, jolloin kaikki nykyiset pääjaksot syntyivät ja merten lajisto monipuolistui.</a:t>
            </a:r>
          </a:p>
          <a:p>
            <a:pPr lvl="1"/>
            <a:r>
              <a:rPr lang="fi-FI" dirty="0"/>
              <a:t>Paljon lajeja syntyi ja paljon hävisi.</a:t>
            </a:r>
          </a:p>
          <a:p>
            <a:r>
              <a:rPr lang="fi-FI" dirty="0"/>
              <a:t>450 milj. vuotta sitten elämä levittäytyi maalle.</a:t>
            </a:r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05626005-6D1E-42EC-97C0-96E4AF95743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6467326" y="1617406"/>
            <a:chExt cx="5545235" cy="3849329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B5BD4A80-AF56-426B-BD71-91EF6BC8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20" name="Ryhmä 19">
              <a:extLst>
                <a:ext uri="{FF2B5EF4-FFF2-40B4-BE49-F238E27FC236}">
                  <a16:creationId xmlns:a16="http://schemas.microsoft.com/office/drawing/2014/main" id="{9C777E2E-72C5-4382-8B98-BF46F2B48536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6" name="Suora yhdysviiva 5">
                <a:extLst>
                  <a:ext uri="{FF2B5EF4-FFF2-40B4-BE49-F238E27FC236}">
                    <a16:creationId xmlns:a16="http://schemas.microsoft.com/office/drawing/2014/main" id="{1F290C29-CBE0-4229-8AC2-43554D47267F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uora yhdysviiva 6">
                <a:extLst>
                  <a:ext uri="{FF2B5EF4-FFF2-40B4-BE49-F238E27FC236}">
                    <a16:creationId xmlns:a16="http://schemas.microsoft.com/office/drawing/2014/main" id="{7A76B066-E6A1-4CF4-940C-808C57B87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9CBA0514-C42D-44F7-BDB0-C7C5332A34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F6B678CB-25BE-49E1-8A5C-E22EE8B76E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uora yhdysviiva 15">
                <a:extLst>
                  <a:ext uri="{FF2B5EF4-FFF2-40B4-BE49-F238E27FC236}">
                    <a16:creationId xmlns:a16="http://schemas.microsoft.com/office/drawing/2014/main" id="{94F1EECA-169F-4E53-95EA-72B10107A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3E6F82CC-880D-4F30-B884-661B9CA55638}"/>
              </a:ext>
            </a:extLst>
          </p:cNvPr>
          <p:cNvCxnSpPr>
            <a:cxnSpLocks/>
          </p:cNvCxnSpPr>
          <p:nvPr/>
        </p:nvCxnSpPr>
        <p:spPr>
          <a:xfrm>
            <a:off x="9581317" y="4333475"/>
            <a:ext cx="983110" cy="452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AAE89565-6B36-427B-9FDC-70EC49E12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13" y="4978407"/>
            <a:ext cx="4395303" cy="1648239"/>
          </a:xfrm>
          <a:prstGeom prst="rect">
            <a:avLst/>
          </a:prstGeom>
        </p:spPr>
      </p:pic>
      <p:sp>
        <p:nvSpPr>
          <p:cNvPr id="19" name="Nuoli: Alas 18">
            <a:extLst>
              <a:ext uri="{FF2B5EF4-FFF2-40B4-BE49-F238E27FC236}">
                <a16:creationId xmlns:a16="http://schemas.microsoft.com/office/drawing/2014/main" id="{B3AFE0CD-A55F-427B-96F8-61C13B9685B1}"/>
              </a:ext>
            </a:extLst>
          </p:cNvPr>
          <p:cNvSpPr/>
          <p:nvPr/>
        </p:nvSpPr>
        <p:spPr>
          <a:xfrm rot="10800000" flipH="1">
            <a:off x="9598768" y="4499488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Nuoli: Alas 20">
            <a:extLst>
              <a:ext uri="{FF2B5EF4-FFF2-40B4-BE49-F238E27FC236}">
                <a16:creationId xmlns:a16="http://schemas.microsoft.com/office/drawing/2014/main" id="{36551EA5-3364-4C91-A998-D3FA2CF59883}"/>
              </a:ext>
            </a:extLst>
          </p:cNvPr>
          <p:cNvSpPr/>
          <p:nvPr/>
        </p:nvSpPr>
        <p:spPr>
          <a:xfrm rot="10800000" flipH="1">
            <a:off x="9962557" y="448911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016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levittäytyminen maalle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719" y="1617406"/>
            <a:ext cx="5257800" cy="5001426"/>
          </a:xfrm>
        </p:spPr>
        <p:txBody>
          <a:bodyPr>
            <a:normAutofit/>
          </a:bodyPr>
          <a:lstStyle/>
          <a:p>
            <a:r>
              <a:rPr lang="fi-FI" dirty="0"/>
              <a:t>ensin kasvit (sammalet) ja sienet.</a:t>
            </a:r>
          </a:p>
          <a:p>
            <a:r>
              <a:rPr lang="fi-FI" dirty="0"/>
              <a:t>selkärangattomat niveljalkaiset  450 milj. v. sitten</a:t>
            </a:r>
          </a:p>
          <a:p>
            <a:r>
              <a:rPr lang="fi-FI" dirty="0"/>
              <a:t>putkilokasvit (sanikkaiset) 420 milj. v. sitten</a:t>
            </a:r>
          </a:p>
          <a:p>
            <a:r>
              <a:rPr lang="fi-FI" dirty="0"/>
              <a:t>hyönteiset 400 milj. v. sitten</a:t>
            </a:r>
          </a:p>
          <a:p>
            <a:r>
              <a:rPr lang="fi-FI" dirty="0"/>
              <a:t>paljassiemeniset 360 milj. v. sitten</a:t>
            </a:r>
          </a:p>
          <a:p>
            <a:endParaRPr lang="fi-FI" dirty="0"/>
          </a:p>
          <a:p>
            <a:endParaRPr lang="fi-FI" dirty="0"/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B066AB92-6470-4F3F-9684-324E86220EC0}"/>
              </a:ext>
            </a:extLst>
          </p:cNvPr>
          <p:cNvGrpSpPr/>
          <p:nvPr/>
        </p:nvGrpSpPr>
        <p:grpSpPr>
          <a:xfrm>
            <a:off x="7190913" y="1617406"/>
            <a:ext cx="4821648" cy="3425111"/>
            <a:chOff x="6467326" y="1617406"/>
            <a:chExt cx="5545235" cy="3849329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6467326" y="1617406"/>
              <a:ext cx="5545235" cy="3849329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7468" y="4714042"/>
              <a:ext cx="1189608" cy="1035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utoShape 2">
            <a:extLst>
              <a:ext uri="{FF2B5EF4-FFF2-40B4-BE49-F238E27FC236}">
                <a16:creationId xmlns:a16="http://schemas.microsoft.com/office/drawing/2014/main" id="{4F6CF364-A42A-42FE-B2E3-1F4F577F83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22" name="Kuva 21" descr="Saniainen">
            <a:extLst>
              <a:ext uri="{FF2B5EF4-FFF2-40B4-BE49-F238E27FC236}">
                <a16:creationId xmlns:a16="http://schemas.microsoft.com/office/drawing/2014/main" id="{8D22A444-F5AB-4BED-A9D1-978F20D697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7" y="3086378"/>
            <a:ext cx="1028115" cy="685243"/>
          </a:xfrm>
          <a:prstGeom prst="rect">
            <a:avLst/>
          </a:prstGeom>
        </p:spPr>
      </p:pic>
      <p:pic>
        <p:nvPicPr>
          <p:cNvPr id="26" name="Kuva 25" descr="Sudenkorento lepäämässä ruohonkorrella">
            <a:extLst>
              <a:ext uri="{FF2B5EF4-FFF2-40B4-BE49-F238E27FC236}">
                <a16:creationId xmlns:a16="http://schemas.microsoft.com/office/drawing/2014/main" id="{BBD0F697-DACA-4346-BC87-02906B7E9D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7" y="3805976"/>
            <a:ext cx="1026612" cy="685243"/>
          </a:xfrm>
          <a:prstGeom prst="rect">
            <a:avLst/>
          </a:prstGeom>
        </p:spPr>
      </p:pic>
      <p:pic>
        <p:nvPicPr>
          <p:cNvPr id="9222" name="Picture 6" descr="Karhunsammal (Polytrichum sp.)">
            <a:extLst>
              <a:ext uri="{FF2B5EF4-FFF2-40B4-BE49-F238E27FC236}">
                <a16:creationId xmlns:a16="http://schemas.microsoft.com/office/drawing/2014/main" id="{368CBDEA-1767-49EF-9503-5D601704C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7" y="1371382"/>
            <a:ext cx="1026612" cy="75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uskojuoksiainen (Lithobius forficatus)">
            <a:extLst>
              <a:ext uri="{FF2B5EF4-FFF2-40B4-BE49-F238E27FC236}">
                <a16:creationId xmlns:a16="http://schemas.microsoft.com/office/drawing/2014/main" id="{9C860EA9-37A5-4175-BE74-6E8897FB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2" y="2154409"/>
            <a:ext cx="1038968" cy="91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Japaninkäpypalmu (Cycas revoluta)">
            <a:extLst>
              <a:ext uri="{FF2B5EF4-FFF2-40B4-BE49-F238E27FC236}">
                <a16:creationId xmlns:a16="http://schemas.microsoft.com/office/drawing/2014/main" id="{DFA01811-4AB9-49C5-AC76-490E361A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7" y="4591403"/>
            <a:ext cx="1026612" cy="13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Nuoli: Alas 31">
            <a:extLst>
              <a:ext uri="{FF2B5EF4-FFF2-40B4-BE49-F238E27FC236}">
                <a16:creationId xmlns:a16="http://schemas.microsoft.com/office/drawing/2014/main" id="{5BAE8C81-01E2-4242-91E3-7E6B603D05C9}"/>
              </a:ext>
            </a:extLst>
          </p:cNvPr>
          <p:cNvSpPr/>
          <p:nvPr/>
        </p:nvSpPr>
        <p:spPr>
          <a:xfrm rot="10800000" flipH="1">
            <a:off x="9794077" y="4591403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Nuoli: Alas 32">
            <a:extLst>
              <a:ext uri="{FF2B5EF4-FFF2-40B4-BE49-F238E27FC236}">
                <a16:creationId xmlns:a16="http://schemas.microsoft.com/office/drawing/2014/main" id="{3BEDDF90-57D8-4E27-8F2F-5CBC5815C382}"/>
              </a:ext>
            </a:extLst>
          </p:cNvPr>
          <p:cNvSpPr/>
          <p:nvPr/>
        </p:nvSpPr>
        <p:spPr>
          <a:xfrm rot="10800000" flipH="1">
            <a:off x="9879277" y="4591403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Nuoli: Alas 33">
            <a:extLst>
              <a:ext uri="{FF2B5EF4-FFF2-40B4-BE49-F238E27FC236}">
                <a16:creationId xmlns:a16="http://schemas.microsoft.com/office/drawing/2014/main" id="{B6EFE535-DEFF-45E4-9005-CD4EA204A902}"/>
              </a:ext>
            </a:extLst>
          </p:cNvPr>
          <p:cNvSpPr/>
          <p:nvPr/>
        </p:nvSpPr>
        <p:spPr>
          <a:xfrm rot="10800000" flipH="1">
            <a:off x="9964477" y="4591404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Nuoli: Alas 34">
            <a:extLst>
              <a:ext uri="{FF2B5EF4-FFF2-40B4-BE49-F238E27FC236}">
                <a16:creationId xmlns:a16="http://schemas.microsoft.com/office/drawing/2014/main" id="{76A83DD1-1398-44AA-A6C8-256CD3CB8D0E}"/>
              </a:ext>
            </a:extLst>
          </p:cNvPr>
          <p:cNvSpPr/>
          <p:nvPr/>
        </p:nvSpPr>
        <p:spPr>
          <a:xfrm rot="10800000" flipH="1">
            <a:off x="10112017" y="4591404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2869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Selkärankaisten eläinten kehittyminen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718" y="1617406"/>
            <a:ext cx="5600279" cy="5001426"/>
          </a:xfrm>
        </p:spPr>
        <p:txBody>
          <a:bodyPr>
            <a:normAutofit/>
          </a:bodyPr>
          <a:lstStyle/>
          <a:p>
            <a:r>
              <a:rPr lang="fi-FI" dirty="0"/>
              <a:t>Ensimmäiset selkärankaiset olivat ympyräsuisia.</a:t>
            </a:r>
          </a:p>
          <a:p>
            <a:r>
              <a:rPr lang="fi-FI" dirty="0"/>
              <a:t>Rustokalat kehittyivät.</a:t>
            </a:r>
          </a:p>
          <a:p>
            <a:r>
              <a:rPr lang="fi-FI" dirty="0"/>
              <a:t>Luukalat kehittyivät 440 milj. v. sitten.</a:t>
            </a:r>
          </a:p>
          <a:p>
            <a:r>
              <a:rPr lang="fi-FI" dirty="0"/>
              <a:t>Maaselkärankaiset kehittyivät varsieväkaloista 360 milj. v. sitten</a:t>
            </a:r>
          </a:p>
          <a:p>
            <a:r>
              <a:rPr lang="fi-FI" dirty="0"/>
              <a:t>Maalla ei ollut petoja, mutta ravintoa oli runsaasti.</a:t>
            </a:r>
          </a:p>
          <a:p>
            <a:r>
              <a:rPr lang="fi-FI" dirty="0"/>
              <a:t>Raajat, keuhkot ja tehokas verenkierto olivat hyviä sopeumia. </a:t>
            </a:r>
          </a:p>
          <a:p>
            <a:endParaRPr lang="fi-FI" dirty="0"/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B066AB92-6470-4F3F-9684-324E86220EC0}"/>
              </a:ext>
            </a:extLst>
          </p:cNvPr>
          <p:cNvGrpSpPr/>
          <p:nvPr/>
        </p:nvGrpSpPr>
        <p:grpSpPr>
          <a:xfrm>
            <a:off x="7190913" y="1617406"/>
            <a:ext cx="4821648" cy="3425111"/>
            <a:chOff x="6467326" y="1617406"/>
            <a:chExt cx="5545235" cy="3849329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6467326" y="1617406"/>
              <a:ext cx="5545235" cy="3849329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7468" y="4714042"/>
              <a:ext cx="1189608" cy="1035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utoShape 2">
            <a:extLst>
              <a:ext uri="{FF2B5EF4-FFF2-40B4-BE49-F238E27FC236}">
                <a16:creationId xmlns:a16="http://schemas.microsoft.com/office/drawing/2014/main" id="{4F6CF364-A42A-42FE-B2E3-1F4F577F83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5" name="Nuoli: Alas 34">
            <a:extLst>
              <a:ext uri="{FF2B5EF4-FFF2-40B4-BE49-F238E27FC236}">
                <a16:creationId xmlns:a16="http://schemas.microsoft.com/office/drawing/2014/main" id="{76A83DD1-1398-44AA-A6C8-256CD3CB8D0E}"/>
              </a:ext>
            </a:extLst>
          </p:cNvPr>
          <p:cNvSpPr/>
          <p:nvPr/>
        </p:nvSpPr>
        <p:spPr>
          <a:xfrm rot="10800000" flipH="1">
            <a:off x="9836812" y="4591404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2716D41-8AAD-4F04-A58B-B29D6BD2F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" y="1415479"/>
            <a:ext cx="1411372" cy="746263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B2719057-F139-40DA-8C07-71FFD0287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39" y="2226140"/>
            <a:ext cx="1251752" cy="938814"/>
          </a:xfrm>
          <a:prstGeom prst="rect">
            <a:avLst/>
          </a:prstGeom>
        </p:spPr>
      </p:pic>
      <p:pic>
        <p:nvPicPr>
          <p:cNvPr id="10246" name="Picture 6" descr="Latimeria (Latimeria chalumnae)">
            <a:extLst>
              <a:ext uri="{FF2B5EF4-FFF2-40B4-BE49-F238E27FC236}">
                <a16:creationId xmlns:a16="http://schemas.microsoft.com/office/drawing/2014/main" id="{AE84035E-6244-43C9-B6C8-64324E04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1" y="3212097"/>
            <a:ext cx="1262192" cy="61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705F791C-1783-458C-8E51-3DC79E060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39" y="3925063"/>
            <a:ext cx="1277798" cy="852930"/>
          </a:xfrm>
          <a:prstGeom prst="rect">
            <a:avLst/>
          </a:prstGeom>
        </p:spPr>
      </p:pic>
      <p:sp>
        <p:nvSpPr>
          <p:cNvPr id="31" name="Nuoli: Alas 30">
            <a:extLst>
              <a:ext uri="{FF2B5EF4-FFF2-40B4-BE49-F238E27FC236}">
                <a16:creationId xmlns:a16="http://schemas.microsoft.com/office/drawing/2014/main" id="{C7643D6C-F4EE-4EA6-9B46-81C0B3B9769E}"/>
              </a:ext>
            </a:extLst>
          </p:cNvPr>
          <p:cNvSpPr/>
          <p:nvPr/>
        </p:nvSpPr>
        <p:spPr>
          <a:xfrm rot="10800000" flipH="1">
            <a:off x="10113493" y="459288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8318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B8DC85A7-A442-4FB5-B7C7-2F8839A3D1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12858368-7538-41D1-8A63-18D60CEA14E9}"/>
              </a:ext>
            </a:extLst>
          </p:cNvPr>
          <p:cNvGrpSpPr/>
          <p:nvPr/>
        </p:nvGrpSpPr>
        <p:grpSpPr>
          <a:xfrm>
            <a:off x="256322" y="1264638"/>
            <a:ext cx="5545235" cy="3849329"/>
            <a:chOff x="6467326" y="1617406"/>
            <a:chExt cx="5545235" cy="3849329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8D1967A3-D1CF-4299-964C-4C0CCB7F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D71BF922-90D8-4FE0-90F3-438729724638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9" name="Suora yhdysviiva 8">
                <a:extLst>
                  <a:ext uri="{FF2B5EF4-FFF2-40B4-BE49-F238E27FC236}">
                    <a16:creationId xmlns:a16="http://schemas.microsoft.com/office/drawing/2014/main" id="{46174DC1-1102-495A-88E1-BBD07421EEB4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E59DFBE4-63C5-442F-B4C8-3253D2DE08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uora yhdysviiva 10">
                <a:extLst>
                  <a:ext uri="{FF2B5EF4-FFF2-40B4-BE49-F238E27FC236}">
                    <a16:creationId xmlns:a16="http://schemas.microsoft.com/office/drawing/2014/main" id="{8AFCF640-7EFF-43AC-A8F5-2A6C81F3E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C1D60D22-AEBB-4BD9-B5B6-1DBA42928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uora yhdysviiva 12">
                <a:extLst>
                  <a:ext uri="{FF2B5EF4-FFF2-40B4-BE49-F238E27FC236}">
                    <a16:creationId xmlns:a16="http://schemas.microsoft.com/office/drawing/2014/main" id="{A7A973B3-F6E3-4271-95D8-7C1A45D37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E061CD33-0346-461B-B905-B112ADB3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5" r="29737"/>
          <a:stretch/>
        </p:blipFill>
        <p:spPr>
          <a:xfrm>
            <a:off x="7241459" y="0"/>
            <a:ext cx="3470787" cy="6858000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489499D6-1129-417C-8411-59D3657F19F2}"/>
              </a:ext>
            </a:extLst>
          </p:cNvPr>
          <p:cNvSpPr/>
          <p:nvPr/>
        </p:nvSpPr>
        <p:spPr>
          <a:xfrm>
            <a:off x="6248400" y="3497802"/>
            <a:ext cx="5456903" cy="134052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236383F8-2BC3-4562-99AC-C189BAB80E04}"/>
              </a:ext>
            </a:extLst>
          </p:cNvPr>
          <p:cNvSpPr/>
          <p:nvPr/>
        </p:nvSpPr>
        <p:spPr>
          <a:xfrm>
            <a:off x="6351737" y="4678532"/>
            <a:ext cx="5456903" cy="195652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DA3BA542-EC80-4BA4-B853-E2881393E220}"/>
              </a:ext>
            </a:extLst>
          </p:cNvPr>
          <p:cNvGrpSpPr/>
          <p:nvPr/>
        </p:nvGrpSpPr>
        <p:grpSpPr>
          <a:xfrm>
            <a:off x="250866" y="1317531"/>
            <a:ext cx="5545235" cy="3796435"/>
            <a:chOff x="250866" y="1317531"/>
            <a:chExt cx="5545235" cy="3796435"/>
          </a:xfrm>
        </p:grpSpPr>
        <p:grpSp>
          <p:nvGrpSpPr>
            <p:cNvPr id="17" name="Ryhmä 16">
              <a:extLst>
                <a:ext uri="{FF2B5EF4-FFF2-40B4-BE49-F238E27FC236}">
                  <a16:creationId xmlns:a16="http://schemas.microsoft.com/office/drawing/2014/main" id="{626102E9-0579-40C5-A7CC-1D03ADEF5618}"/>
                </a:ext>
              </a:extLst>
            </p:cNvPr>
            <p:cNvGrpSpPr/>
            <p:nvPr/>
          </p:nvGrpSpPr>
          <p:grpSpPr>
            <a:xfrm>
              <a:off x="250866" y="1317531"/>
              <a:ext cx="5545235" cy="3796435"/>
              <a:chOff x="6467326" y="1617406"/>
              <a:chExt cx="5545235" cy="3849329"/>
            </a:xfrm>
          </p:grpSpPr>
          <p:pic>
            <p:nvPicPr>
              <p:cNvPr id="18" name="Kuva 17">
                <a:extLst>
                  <a:ext uri="{FF2B5EF4-FFF2-40B4-BE49-F238E27FC236}">
                    <a16:creationId xmlns:a16="http://schemas.microsoft.com/office/drawing/2014/main" id="{4F8529D2-6B88-41A1-99A0-4FBF591A4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C40312-99B5-43FE-9B28-8EBC1864749F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22" name="Suora yhdysviiva 21">
                  <a:extLst>
                    <a:ext uri="{FF2B5EF4-FFF2-40B4-BE49-F238E27FC236}">
                      <a16:creationId xmlns:a16="http://schemas.microsoft.com/office/drawing/2014/main" id="{08AFB4C4-6A19-4131-808D-DF5D828F44C0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uora yhdysviiva 22">
                  <a:extLst>
                    <a:ext uri="{FF2B5EF4-FFF2-40B4-BE49-F238E27FC236}">
                      <a16:creationId xmlns:a16="http://schemas.microsoft.com/office/drawing/2014/main" id="{AACF422C-C31D-499D-9555-99A106436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uora yhdysviiva 23">
                  <a:extLst>
                    <a:ext uri="{FF2B5EF4-FFF2-40B4-BE49-F238E27FC236}">
                      <a16:creationId xmlns:a16="http://schemas.microsoft.com/office/drawing/2014/main" id="{98CC9EFD-03F4-481C-B3BF-EEDE66081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uora yhdysviiva 24">
                  <a:extLst>
                    <a:ext uri="{FF2B5EF4-FFF2-40B4-BE49-F238E27FC236}">
                      <a16:creationId xmlns:a16="http://schemas.microsoft.com/office/drawing/2014/main" id="{3CEFF950-1345-4D26-ACA4-4E1DE5900B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uora yhdysviiva 25">
                  <a:extLst>
                    <a:ext uri="{FF2B5EF4-FFF2-40B4-BE49-F238E27FC236}">
                      <a16:creationId xmlns:a16="http://schemas.microsoft.com/office/drawing/2014/main" id="{E0850D1C-9508-4737-BA54-D7B383DB6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" name="Suora yhdysviiva 26">
              <a:extLst>
                <a:ext uri="{FF2B5EF4-FFF2-40B4-BE49-F238E27FC236}">
                  <a16:creationId xmlns:a16="http://schemas.microsoft.com/office/drawing/2014/main" id="{D167A710-15BC-440A-A1B6-D8A53FCC3641}"/>
                </a:ext>
              </a:extLst>
            </p:cNvPr>
            <p:cNvCxnSpPr>
              <a:cxnSpLocks/>
            </p:cNvCxnSpPr>
            <p:nvPr/>
          </p:nvCxnSpPr>
          <p:spPr>
            <a:xfrm>
              <a:off x="2830957" y="4386066"/>
              <a:ext cx="119302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Nuoli: Alas 28">
            <a:extLst>
              <a:ext uri="{FF2B5EF4-FFF2-40B4-BE49-F238E27FC236}">
                <a16:creationId xmlns:a16="http://schemas.microsoft.com/office/drawing/2014/main" id="{C82248BD-DC74-4D1F-BE11-C8C235518C15}"/>
              </a:ext>
            </a:extLst>
          </p:cNvPr>
          <p:cNvSpPr/>
          <p:nvPr/>
        </p:nvSpPr>
        <p:spPr>
          <a:xfrm rot="10800000">
            <a:off x="3986075" y="4527612"/>
            <a:ext cx="74386" cy="754602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00B0F0"/>
              </a:solidFill>
            </a:endParaRPr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3E61EB90-699A-49FC-991B-492F2A7D306A}"/>
              </a:ext>
            </a:extLst>
          </p:cNvPr>
          <p:cNvSpPr/>
          <p:nvPr/>
        </p:nvSpPr>
        <p:spPr>
          <a:xfrm>
            <a:off x="6400800" y="2068497"/>
            <a:ext cx="5456903" cy="147516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46214543-F4F0-4291-9640-166456D928A6}"/>
              </a:ext>
            </a:extLst>
          </p:cNvPr>
          <p:cNvSpPr txBox="1"/>
          <p:nvPr/>
        </p:nvSpPr>
        <p:spPr>
          <a:xfrm>
            <a:off x="7475138" y="5182694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4,6 </a:t>
            </a:r>
            <a:r>
              <a:rPr lang="fi-FI" dirty="0" err="1"/>
              <a:t>mrd</a:t>
            </a:r>
            <a:r>
              <a:rPr lang="fi-FI" dirty="0"/>
              <a:t> – 570 milj. v. sitten 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FA58B0B4-7588-4817-A7FB-8294FB34FFFF}"/>
              </a:ext>
            </a:extLst>
          </p:cNvPr>
          <p:cNvSpPr txBox="1"/>
          <p:nvPr/>
        </p:nvSpPr>
        <p:spPr>
          <a:xfrm>
            <a:off x="7501598" y="3781106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570–250 milj. v. sitten </a:t>
            </a:r>
          </a:p>
        </p:txBody>
      </p:sp>
    </p:spTree>
    <p:extLst>
      <p:ext uri="{BB962C8B-B14F-4D97-AF65-F5344CB8AC3E}">
        <p14:creationId xmlns:p14="http://schemas.microsoft.com/office/powerpoint/2010/main" val="3804301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keskiaika (</a:t>
            </a:r>
            <a:r>
              <a:rPr lang="fi-FI" dirty="0" err="1">
                <a:solidFill>
                  <a:schemeClr val="accent6">
                    <a:lumMod val="50000"/>
                  </a:schemeClr>
                </a:solidFill>
              </a:rPr>
              <a:t>mesotsooninen</a:t>
            </a:r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572"/>
            <a:ext cx="6420920" cy="5001426"/>
          </a:xfrm>
        </p:spPr>
        <p:txBody>
          <a:bodyPr>
            <a:normAutofit lnSpcReduction="10000"/>
          </a:bodyPr>
          <a:lstStyle/>
          <a:p>
            <a:r>
              <a:rPr lang="fi-FI" dirty="0"/>
              <a:t>250-65 milj. vuotta sitten.</a:t>
            </a:r>
          </a:p>
          <a:p>
            <a:r>
              <a:rPr lang="fi-FI" dirty="0"/>
              <a:t>Permikauden joukkosukupuutto 250 milj. v. sitten. Ilmasto kuivui ja viileni. 90 % lajeista hävisi.</a:t>
            </a:r>
          </a:p>
          <a:p>
            <a:r>
              <a:rPr lang="fi-FI" dirty="0"/>
              <a:t>Matelijat olivat ensimmäiset täysin maaelämään sopeutuneet eläimet.</a:t>
            </a:r>
          </a:p>
          <a:p>
            <a:r>
              <a:rPr lang="fi-FI" b="1" dirty="0"/>
              <a:t>Sisäinen hedelmöitys </a:t>
            </a:r>
            <a:r>
              <a:rPr lang="fi-FI" dirty="0"/>
              <a:t>ja </a:t>
            </a:r>
            <a:r>
              <a:rPr lang="fi-FI" b="1" dirty="0"/>
              <a:t>muna </a:t>
            </a:r>
            <a:r>
              <a:rPr lang="fi-FI" dirty="0"/>
              <a:t>kehittyivät.</a:t>
            </a:r>
          </a:p>
          <a:p>
            <a:r>
              <a:rPr lang="fi-FI" dirty="0"/>
              <a:t>Ensimmäiset dinosaurukset ilmaantuivat 225 milj. v. sitten.</a:t>
            </a:r>
          </a:p>
          <a:p>
            <a:r>
              <a:rPr lang="fi-FI" dirty="0"/>
              <a:t>Nisäkkäät matelijoista 200 milj. v. sitten. </a:t>
            </a:r>
          </a:p>
          <a:p>
            <a:r>
              <a:rPr lang="fi-FI" dirty="0"/>
              <a:t>Linnut dinosauruksista 150 milj. v. sitten.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0D919A2F-F675-48F9-A94C-011EBBB4F9C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7483876" y="1617407"/>
            <a:chExt cx="4528685" cy="3361000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7483876" y="1617407"/>
              <a:ext cx="4528685" cy="3361000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>
              <a:off x="9581317" y="4333475"/>
              <a:ext cx="983110" cy="452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Nuoli: Alas 20">
            <a:extLst>
              <a:ext uri="{FF2B5EF4-FFF2-40B4-BE49-F238E27FC236}">
                <a16:creationId xmlns:a16="http://schemas.microsoft.com/office/drawing/2014/main" id="{36551EA5-3364-4C91-A998-D3FA2CF59883}"/>
              </a:ext>
            </a:extLst>
          </p:cNvPr>
          <p:cNvSpPr/>
          <p:nvPr/>
        </p:nvSpPr>
        <p:spPr>
          <a:xfrm rot="10800000" flipH="1">
            <a:off x="10539602" y="448911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66D4ECA7-4A3F-4D94-AB0E-8FBE372EFFBB}"/>
              </a:ext>
            </a:extLst>
          </p:cNvPr>
          <p:cNvCxnSpPr>
            <a:cxnSpLocks/>
          </p:cNvCxnSpPr>
          <p:nvPr/>
        </p:nvCxnSpPr>
        <p:spPr>
          <a:xfrm>
            <a:off x="10564427" y="4342519"/>
            <a:ext cx="61348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Nuoli: Alas 21">
            <a:extLst>
              <a:ext uri="{FF2B5EF4-FFF2-40B4-BE49-F238E27FC236}">
                <a16:creationId xmlns:a16="http://schemas.microsoft.com/office/drawing/2014/main" id="{6388F073-5F74-4113-8CF6-6200A207C510}"/>
              </a:ext>
            </a:extLst>
          </p:cNvPr>
          <p:cNvSpPr/>
          <p:nvPr/>
        </p:nvSpPr>
        <p:spPr>
          <a:xfrm rot="10800000" flipH="1">
            <a:off x="10603224" y="449059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056E33CD-E39E-4807-A81B-B61B18ED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497" y="5137828"/>
            <a:ext cx="3080892" cy="1733002"/>
          </a:xfrm>
          <a:prstGeom prst="rect">
            <a:avLst/>
          </a:prstGeom>
        </p:spPr>
      </p:pic>
      <p:sp>
        <p:nvSpPr>
          <p:cNvPr id="18" name="Nuoli: Alas 17">
            <a:extLst>
              <a:ext uri="{FF2B5EF4-FFF2-40B4-BE49-F238E27FC236}">
                <a16:creationId xmlns:a16="http://schemas.microsoft.com/office/drawing/2014/main" id="{12A07D5C-58A0-425A-B42A-474CC8F33E3F}"/>
              </a:ext>
            </a:extLst>
          </p:cNvPr>
          <p:cNvSpPr/>
          <p:nvPr/>
        </p:nvSpPr>
        <p:spPr>
          <a:xfrm rot="10800000" flipH="1">
            <a:off x="10699477" y="4490592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Nuoli: Alas 18">
            <a:extLst>
              <a:ext uri="{FF2B5EF4-FFF2-40B4-BE49-F238E27FC236}">
                <a16:creationId xmlns:a16="http://schemas.microsoft.com/office/drawing/2014/main" id="{29E1B33E-EAF7-4899-83A7-5CAD524F67AE}"/>
              </a:ext>
            </a:extLst>
          </p:cNvPr>
          <p:cNvSpPr/>
          <p:nvPr/>
        </p:nvSpPr>
        <p:spPr>
          <a:xfrm rot="10800000" flipH="1">
            <a:off x="10859897" y="448257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6059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Koppisiemenisten kehittyminen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572"/>
            <a:ext cx="6420920" cy="5001426"/>
          </a:xfrm>
        </p:spPr>
        <p:txBody>
          <a:bodyPr>
            <a:normAutofit/>
          </a:bodyPr>
          <a:lstStyle/>
          <a:p>
            <a:r>
              <a:rPr lang="fi-FI" dirty="0"/>
              <a:t>Elämän keskiajan keskivaiheilla.</a:t>
            </a:r>
          </a:p>
          <a:p>
            <a:r>
              <a:rPr lang="fi-FI" dirty="0"/>
              <a:t>Nopea siementen kehitys.</a:t>
            </a:r>
          </a:p>
          <a:p>
            <a:r>
              <a:rPr lang="fi-FI" dirty="0"/>
              <a:t>Kukka ja hedelmä kehittyivät.</a:t>
            </a:r>
          </a:p>
          <a:p>
            <a:r>
              <a:rPr lang="fi-FI" dirty="0"/>
              <a:t>Pölyttävien hyönteisten </a:t>
            </a:r>
            <a:r>
              <a:rPr lang="fi-FI" b="1" dirty="0" err="1"/>
              <a:t>koevoluutio</a:t>
            </a:r>
            <a:r>
              <a:rPr lang="fi-FI" dirty="0"/>
              <a:t> alkoi.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0D919A2F-F675-48F9-A94C-011EBBB4F9C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7483876" y="1617407"/>
            <a:chExt cx="4528685" cy="3361000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7483876" y="1617407"/>
              <a:ext cx="4528685" cy="3361000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>
              <a:off x="9581317" y="4333475"/>
              <a:ext cx="983110" cy="452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66D4ECA7-4A3F-4D94-AB0E-8FBE372EFFBB}"/>
              </a:ext>
            </a:extLst>
          </p:cNvPr>
          <p:cNvCxnSpPr>
            <a:cxnSpLocks/>
          </p:cNvCxnSpPr>
          <p:nvPr/>
        </p:nvCxnSpPr>
        <p:spPr>
          <a:xfrm>
            <a:off x="10564427" y="4342519"/>
            <a:ext cx="61348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Nuoli: Alas 21">
            <a:extLst>
              <a:ext uri="{FF2B5EF4-FFF2-40B4-BE49-F238E27FC236}">
                <a16:creationId xmlns:a16="http://schemas.microsoft.com/office/drawing/2014/main" id="{6388F073-5F74-4113-8CF6-6200A207C510}"/>
              </a:ext>
            </a:extLst>
          </p:cNvPr>
          <p:cNvSpPr/>
          <p:nvPr/>
        </p:nvSpPr>
        <p:spPr>
          <a:xfrm rot="10800000" flipH="1">
            <a:off x="10842924" y="449059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 descr="Mehiläinen keltaisessa kukassa">
            <a:extLst>
              <a:ext uri="{FF2B5EF4-FFF2-40B4-BE49-F238E27FC236}">
                <a16:creationId xmlns:a16="http://schemas.microsoft.com/office/drawing/2014/main" id="{10F16475-635A-4074-AF99-73D90EA26E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91" y="3798420"/>
            <a:ext cx="3906192" cy="26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24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14986D-EDE9-464B-88AA-0BF6D6A8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Käsitteet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53386A-2CD3-49D2-A2FF-E15F1A030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35478"/>
          </a:xfrm>
          <a:ln>
            <a:solidFill>
              <a:srgbClr val="FF33CC"/>
            </a:solidFill>
          </a:ln>
        </p:spPr>
        <p:txBody>
          <a:bodyPr numCol="2">
            <a:normAutofit fontScale="92500" lnSpcReduction="20000"/>
          </a:bodyPr>
          <a:lstStyle/>
          <a:p>
            <a:r>
              <a:rPr lang="fi-FI" dirty="0"/>
              <a:t>maailmankausi</a:t>
            </a:r>
          </a:p>
          <a:p>
            <a:r>
              <a:rPr lang="fi-FI" dirty="0"/>
              <a:t>elämän esiaika (prekambrinen)</a:t>
            </a:r>
          </a:p>
          <a:p>
            <a:r>
              <a:rPr lang="fi-FI" dirty="0"/>
              <a:t>elämän vanha aika (</a:t>
            </a:r>
            <a:r>
              <a:rPr lang="fi-FI" dirty="0" err="1"/>
              <a:t>paleotsooninen</a:t>
            </a:r>
            <a:r>
              <a:rPr lang="fi-FI" dirty="0"/>
              <a:t>)</a:t>
            </a:r>
          </a:p>
          <a:p>
            <a:r>
              <a:rPr lang="fi-FI" dirty="0"/>
              <a:t>elämän keskiaika (mesotsooinen)</a:t>
            </a:r>
          </a:p>
          <a:p>
            <a:r>
              <a:rPr lang="fi-FI" dirty="0"/>
              <a:t>elämän uusi aika (kenotsooinen)</a:t>
            </a:r>
          </a:p>
          <a:p>
            <a:r>
              <a:rPr lang="fi-FI" dirty="0"/>
              <a:t>massasukupuutto</a:t>
            </a:r>
          </a:p>
          <a:p>
            <a:r>
              <a:rPr lang="fi-FI" dirty="0"/>
              <a:t>kemiallinen evoluutio</a:t>
            </a:r>
          </a:p>
          <a:p>
            <a:r>
              <a:rPr lang="fi-FI" dirty="0"/>
              <a:t>aminohappo</a:t>
            </a:r>
          </a:p>
          <a:p>
            <a:r>
              <a:rPr lang="fi-FI" dirty="0"/>
              <a:t>alkusolu</a:t>
            </a:r>
          </a:p>
          <a:p>
            <a:r>
              <a:rPr lang="fi-FI" dirty="0"/>
              <a:t>biologinen evoluutio</a:t>
            </a:r>
          </a:p>
          <a:p>
            <a:r>
              <a:rPr lang="fi-FI" dirty="0" err="1"/>
              <a:t>kemosynteesi</a:t>
            </a:r>
            <a:endParaRPr lang="fi-FI" dirty="0"/>
          </a:p>
          <a:p>
            <a:r>
              <a:rPr lang="fi-FI" dirty="0"/>
              <a:t>fotosynteesi</a:t>
            </a:r>
          </a:p>
          <a:p>
            <a:r>
              <a:rPr lang="fi-FI" dirty="0"/>
              <a:t>soluhengitys</a:t>
            </a:r>
          </a:p>
          <a:p>
            <a:r>
              <a:rPr lang="fi-FI" dirty="0"/>
              <a:t>aitotumainen</a:t>
            </a:r>
          </a:p>
          <a:p>
            <a:r>
              <a:rPr lang="fi-FI" dirty="0" err="1"/>
              <a:t>endosymbioositeoria</a:t>
            </a:r>
            <a:endParaRPr lang="fi-FI" dirty="0"/>
          </a:p>
          <a:p>
            <a:r>
              <a:rPr lang="fi-FI" dirty="0"/>
              <a:t>suvullinen lisääntyminen</a:t>
            </a:r>
          </a:p>
          <a:p>
            <a:r>
              <a:rPr lang="fi-FI" dirty="0"/>
              <a:t>sukusolu</a:t>
            </a:r>
          </a:p>
          <a:p>
            <a:r>
              <a:rPr lang="fi-FI" dirty="0" err="1"/>
              <a:t>megaevoluutio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5962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B8DC85A7-A442-4FB5-B7C7-2F8839A3D1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12858368-7538-41D1-8A63-18D60CEA14E9}"/>
              </a:ext>
            </a:extLst>
          </p:cNvPr>
          <p:cNvGrpSpPr/>
          <p:nvPr/>
        </p:nvGrpSpPr>
        <p:grpSpPr>
          <a:xfrm>
            <a:off x="256322" y="1264638"/>
            <a:ext cx="5545235" cy="3849329"/>
            <a:chOff x="6467326" y="1617406"/>
            <a:chExt cx="5545235" cy="3849329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8D1967A3-D1CF-4299-964C-4C0CCB7F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D71BF922-90D8-4FE0-90F3-438729724638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9" name="Suora yhdysviiva 8">
                <a:extLst>
                  <a:ext uri="{FF2B5EF4-FFF2-40B4-BE49-F238E27FC236}">
                    <a16:creationId xmlns:a16="http://schemas.microsoft.com/office/drawing/2014/main" id="{46174DC1-1102-495A-88E1-BBD07421EEB4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E59DFBE4-63C5-442F-B4C8-3253D2DE08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uora yhdysviiva 10">
                <a:extLst>
                  <a:ext uri="{FF2B5EF4-FFF2-40B4-BE49-F238E27FC236}">
                    <a16:creationId xmlns:a16="http://schemas.microsoft.com/office/drawing/2014/main" id="{8AFCF640-7EFF-43AC-A8F5-2A6C81F3E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C1D60D22-AEBB-4BD9-B5B6-1DBA42928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uora yhdysviiva 12">
                <a:extLst>
                  <a:ext uri="{FF2B5EF4-FFF2-40B4-BE49-F238E27FC236}">
                    <a16:creationId xmlns:a16="http://schemas.microsoft.com/office/drawing/2014/main" id="{A7A973B3-F6E3-4271-95D8-7C1A45D37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E061CD33-0346-461B-B905-B112ADB3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5" r="29737"/>
          <a:stretch/>
        </p:blipFill>
        <p:spPr>
          <a:xfrm>
            <a:off x="7241459" y="0"/>
            <a:ext cx="3470787" cy="6858000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489499D6-1129-417C-8411-59D3657F19F2}"/>
              </a:ext>
            </a:extLst>
          </p:cNvPr>
          <p:cNvSpPr/>
          <p:nvPr/>
        </p:nvSpPr>
        <p:spPr>
          <a:xfrm>
            <a:off x="6248400" y="3497802"/>
            <a:ext cx="5456903" cy="134052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236383F8-2BC3-4562-99AC-C189BAB80E04}"/>
              </a:ext>
            </a:extLst>
          </p:cNvPr>
          <p:cNvSpPr/>
          <p:nvPr/>
        </p:nvSpPr>
        <p:spPr>
          <a:xfrm>
            <a:off x="6351737" y="4678532"/>
            <a:ext cx="5456903" cy="195652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DA3BA542-EC80-4BA4-B853-E2881393E220}"/>
              </a:ext>
            </a:extLst>
          </p:cNvPr>
          <p:cNvGrpSpPr/>
          <p:nvPr/>
        </p:nvGrpSpPr>
        <p:grpSpPr>
          <a:xfrm>
            <a:off x="250866" y="1317531"/>
            <a:ext cx="5545235" cy="3796435"/>
            <a:chOff x="250866" y="1317531"/>
            <a:chExt cx="5545235" cy="3796435"/>
          </a:xfrm>
        </p:grpSpPr>
        <p:grpSp>
          <p:nvGrpSpPr>
            <p:cNvPr id="17" name="Ryhmä 16">
              <a:extLst>
                <a:ext uri="{FF2B5EF4-FFF2-40B4-BE49-F238E27FC236}">
                  <a16:creationId xmlns:a16="http://schemas.microsoft.com/office/drawing/2014/main" id="{626102E9-0579-40C5-A7CC-1D03ADEF5618}"/>
                </a:ext>
              </a:extLst>
            </p:cNvPr>
            <p:cNvGrpSpPr/>
            <p:nvPr/>
          </p:nvGrpSpPr>
          <p:grpSpPr>
            <a:xfrm>
              <a:off x="250866" y="1317531"/>
              <a:ext cx="5545235" cy="3796435"/>
              <a:chOff x="6467326" y="1617406"/>
              <a:chExt cx="5545235" cy="3849329"/>
            </a:xfrm>
          </p:grpSpPr>
          <p:pic>
            <p:nvPicPr>
              <p:cNvPr id="18" name="Kuva 17">
                <a:extLst>
                  <a:ext uri="{FF2B5EF4-FFF2-40B4-BE49-F238E27FC236}">
                    <a16:creationId xmlns:a16="http://schemas.microsoft.com/office/drawing/2014/main" id="{4F8529D2-6B88-41A1-99A0-4FBF591A4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C40312-99B5-43FE-9B28-8EBC1864749F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22" name="Suora yhdysviiva 21">
                  <a:extLst>
                    <a:ext uri="{FF2B5EF4-FFF2-40B4-BE49-F238E27FC236}">
                      <a16:creationId xmlns:a16="http://schemas.microsoft.com/office/drawing/2014/main" id="{08AFB4C4-6A19-4131-808D-DF5D828F44C0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uora yhdysviiva 22">
                  <a:extLst>
                    <a:ext uri="{FF2B5EF4-FFF2-40B4-BE49-F238E27FC236}">
                      <a16:creationId xmlns:a16="http://schemas.microsoft.com/office/drawing/2014/main" id="{AACF422C-C31D-499D-9555-99A106436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uora yhdysviiva 23">
                  <a:extLst>
                    <a:ext uri="{FF2B5EF4-FFF2-40B4-BE49-F238E27FC236}">
                      <a16:creationId xmlns:a16="http://schemas.microsoft.com/office/drawing/2014/main" id="{98CC9EFD-03F4-481C-B3BF-EEDE66081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uora yhdysviiva 24">
                  <a:extLst>
                    <a:ext uri="{FF2B5EF4-FFF2-40B4-BE49-F238E27FC236}">
                      <a16:creationId xmlns:a16="http://schemas.microsoft.com/office/drawing/2014/main" id="{3CEFF950-1345-4D26-ACA4-4E1DE5900B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uora yhdysviiva 25">
                  <a:extLst>
                    <a:ext uri="{FF2B5EF4-FFF2-40B4-BE49-F238E27FC236}">
                      <a16:creationId xmlns:a16="http://schemas.microsoft.com/office/drawing/2014/main" id="{E0850D1C-9508-4737-BA54-D7B383DB6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" name="Suora yhdysviiva 26">
              <a:extLst>
                <a:ext uri="{FF2B5EF4-FFF2-40B4-BE49-F238E27FC236}">
                  <a16:creationId xmlns:a16="http://schemas.microsoft.com/office/drawing/2014/main" id="{D167A710-15BC-440A-A1B6-D8A53FCC3641}"/>
                </a:ext>
              </a:extLst>
            </p:cNvPr>
            <p:cNvCxnSpPr>
              <a:cxnSpLocks/>
            </p:cNvCxnSpPr>
            <p:nvPr/>
          </p:nvCxnSpPr>
          <p:spPr>
            <a:xfrm>
              <a:off x="2830957" y="4386066"/>
              <a:ext cx="119302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llipsi 29">
            <a:extLst>
              <a:ext uri="{FF2B5EF4-FFF2-40B4-BE49-F238E27FC236}">
                <a16:creationId xmlns:a16="http://schemas.microsoft.com/office/drawing/2014/main" id="{3E61EB90-699A-49FC-991B-492F2A7D306A}"/>
              </a:ext>
            </a:extLst>
          </p:cNvPr>
          <p:cNvSpPr/>
          <p:nvPr/>
        </p:nvSpPr>
        <p:spPr>
          <a:xfrm>
            <a:off x="6400800" y="2068497"/>
            <a:ext cx="5456903" cy="147516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C75B78B6-6E90-4BFC-97D5-6B3C38C73327}"/>
              </a:ext>
            </a:extLst>
          </p:cNvPr>
          <p:cNvCxnSpPr>
            <a:cxnSpLocks/>
          </p:cNvCxnSpPr>
          <p:nvPr/>
        </p:nvCxnSpPr>
        <p:spPr>
          <a:xfrm>
            <a:off x="4023980" y="4390588"/>
            <a:ext cx="75011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iruutu 30">
            <a:extLst>
              <a:ext uri="{FF2B5EF4-FFF2-40B4-BE49-F238E27FC236}">
                <a16:creationId xmlns:a16="http://schemas.microsoft.com/office/drawing/2014/main" id="{5A90F477-7AFA-428A-8BE1-4E8C595AC40A}"/>
              </a:ext>
            </a:extLst>
          </p:cNvPr>
          <p:cNvSpPr txBox="1"/>
          <p:nvPr/>
        </p:nvSpPr>
        <p:spPr>
          <a:xfrm>
            <a:off x="7475138" y="5182694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4,6 </a:t>
            </a:r>
            <a:r>
              <a:rPr lang="fi-FI" dirty="0" err="1"/>
              <a:t>mrd</a:t>
            </a:r>
            <a:r>
              <a:rPr lang="fi-FI" dirty="0"/>
              <a:t> – 570 milj. v. sitten 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F57A4B1E-84DE-492A-9482-8464E8C568B6}"/>
              </a:ext>
            </a:extLst>
          </p:cNvPr>
          <p:cNvSpPr txBox="1"/>
          <p:nvPr/>
        </p:nvSpPr>
        <p:spPr>
          <a:xfrm>
            <a:off x="7501598" y="3781106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570–250 milj. v. sitten 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8D196C7A-11F2-4EEF-80C3-D38BDEE4973F}"/>
              </a:ext>
            </a:extLst>
          </p:cNvPr>
          <p:cNvSpPr txBox="1"/>
          <p:nvPr/>
        </p:nvSpPr>
        <p:spPr>
          <a:xfrm>
            <a:off x="7437430" y="2445772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250–65 milj. v. sitten </a:t>
            </a:r>
          </a:p>
        </p:txBody>
      </p:sp>
    </p:spTree>
    <p:extLst>
      <p:ext uri="{BB962C8B-B14F-4D97-AF65-F5344CB8AC3E}">
        <p14:creationId xmlns:p14="http://schemas.microsoft.com/office/powerpoint/2010/main" val="4466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14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uusi aika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77" y="1267326"/>
            <a:ext cx="6813028" cy="5216672"/>
          </a:xfrm>
        </p:spPr>
        <p:txBody>
          <a:bodyPr>
            <a:normAutofit/>
          </a:bodyPr>
          <a:lstStyle/>
          <a:p>
            <a:r>
              <a:rPr lang="fi-FI" dirty="0"/>
              <a:t>Dinosaurukset kuolivat sukupuuttoon 65 milj. v. sitten.</a:t>
            </a:r>
          </a:p>
          <a:p>
            <a:r>
              <a:rPr lang="fi-FI" dirty="0"/>
              <a:t>Meteoriittitörmäyksen vuoksi ilmasto viileni ja valon määrä väheni.</a:t>
            </a:r>
          </a:p>
          <a:p>
            <a:r>
              <a:rPr lang="fi-FI" dirty="0"/>
              <a:t>Nisäkkäiden ja lintujen kehitys kiihtyi.</a:t>
            </a:r>
          </a:p>
          <a:p>
            <a:r>
              <a:rPr lang="fi-FI" dirty="0"/>
              <a:t>Nisäkkäät kehittyivät nokkaeläimiksi, pussieläimiksi ja istukallisiksi nisäkkäiksi.</a:t>
            </a:r>
          </a:p>
          <a:p>
            <a:r>
              <a:rPr lang="fi-FI" dirty="0"/>
              <a:t>Ihmisten suku kehittyi vasta 2-2,2 milj. v. sitten, nykyihminen 300 000 vuotta sitten.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0D919A2F-F675-48F9-A94C-011EBBB4F9C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7483876" y="1617407"/>
            <a:chExt cx="4528685" cy="3361000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7483876" y="1617407"/>
              <a:ext cx="4528685" cy="3361000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>
              <a:off x="9581317" y="4333475"/>
              <a:ext cx="983110" cy="452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66D4ECA7-4A3F-4D94-AB0E-8FBE372EFFBB}"/>
              </a:ext>
            </a:extLst>
          </p:cNvPr>
          <p:cNvCxnSpPr>
            <a:cxnSpLocks/>
          </p:cNvCxnSpPr>
          <p:nvPr/>
        </p:nvCxnSpPr>
        <p:spPr>
          <a:xfrm>
            <a:off x="10564427" y="4342519"/>
            <a:ext cx="61348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6E4BDC7A-91E0-49CA-8123-D325261C76B3}"/>
              </a:ext>
            </a:extLst>
          </p:cNvPr>
          <p:cNvCxnSpPr>
            <a:cxnSpLocks/>
          </p:cNvCxnSpPr>
          <p:nvPr/>
        </p:nvCxnSpPr>
        <p:spPr>
          <a:xfrm>
            <a:off x="11177909" y="4337997"/>
            <a:ext cx="1758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uoli: Alas 20">
            <a:extLst>
              <a:ext uri="{FF2B5EF4-FFF2-40B4-BE49-F238E27FC236}">
                <a16:creationId xmlns:a16="http://schemas.microsoft.com/office/drawing/2014/main" id="{AD3A7913-1C85-4617-AF06-6CD1EA6FA7C9}"/>
              </a:ext>
            </a:extLst>
          </p:cNvPr>
          <p:cNvSpPr/>
          <p:nvPr/>
        </p:nvSpPr>
        <p:spPr>
          <a:xfrm rot="10800000" flipH="1">
            <a:off x="11163764" y="449059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BAB94316-C018-408C-AC18-403509E07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6" y="5490409"/>
            <a:ext cx="1724527" cy="1293395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09012780-8436-43A8-83D3-F815A6C5F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454" y="5484586"/>
            <a:ext cx="1941094" cy="1293254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D73C9FE4-EC6B-4FA3-A4E7-16ECE0B7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292" y="5484444"/>
            <a:ext cx="2299369" cy="12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92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09" y="450929"/>
            <a:ext cx="6772085" cy="994172"/>
          </a:xfrm>
        </p:spPr>
        <p:txBody>
          <a:bodyPr/>
          <a:lstStyle/>
          <a:p>
            <a:r>
              <a:rPr lang="fi-FI" dirty="0"/>
              <a:t>Massasukupuutot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774" y="1514168"/>
            <a:ext cx="11405420" cy="3040500"/>
          </a:xfrm>
        </p:spPr>
        <p:txBody>
          <a:bodyPr>
            <a:normAutofit/>
          </a:bodyPr>
          <a:lstStyle/>
          <a:p>
            <a:r>
              <a:rPr lang="fi-FI" dirty="0"/>
              <a:t>massasukupuuttojen jälkeen evoluutio nopeaa </a:t>
            </a:r>
            <a:r>
              <a:rPr lang="fi-FI" dirty="0">
                <a:sym typeface="Wingdings" panose="05000000000000000000" pitchFamily="2" charset="2"/>
              </a:rPr>
              <a:t> tyhjä ekologinen lokero</a:t>
            </a:r>
          </a:p>
          <a:p>
            <a:r>
              <a:rPr lang="fi-FI" dirty="0">
                <a:sym typeface="Wingdings" panose="05000000000000000000" pitchFamily="2" charset="2"/>
              </a:rPr>
              <a:t>massasukupuuttoihin esitetty neljää syytä: merenpinnan korkeuden muutokset, ilmastonmuutokset, tulivuorenpurkaukset ja meteoriitit (+ ihmisen toiminta)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1979" r="2273" b="26128"/>
          <a:stretch/>
        </p:blipFill>
        <p:spPr>
          <a:xfrm>
            <a:off x="1780964" y="4437113"/>
            <a:ext cx="8451877" cy="21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6DB8A7-E4A9-4442-9880-8AFB7144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A06049-0BB3-4022-81CC-F6791206A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2272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934" y="508001"/>
            <a:ext cx="8991600" cy="753241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Elämän vanha </a:t>
            </a:r>
            <a:r>
              <a:rPr lang="fi-FI">
                <a:solidFill>
                  <a:schemeClr val="accent1">
                    <a:lumMod val="75000"/>
                  </a:schemeClr>
                </a:solidFill>
              </a:rPr>
              <a:t>aika 550-230 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milj.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v.s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2400" y="1366346"/>
            <a:ext cx="9431868" cy="5115034"/>
          </a:xfrm>
        </p:spPr>
        <p:txBody>
          <a:bodyPr/>
          <a:lstStyle/>
          <a:p>
            <a:r>
              <a:rPr lang="fi-FI" sz="3000" dirty="0">
                <a:solidFill>
                  <a:schemeClr val="accent1">
                    <a:lumMod val="75000"/>
                  </a:schemeClr>
                </a:solidFill>
              </a:rPr>
              <a:t>tapahtui nopea elämän megaevoluutio, kambrikauden räjähdys: suuret taksonomiset ryhmät kehittyivät</a:t>
            </a:r>
          </a:p>
          <a:p>
            <a:r>
              <a:rPr lang="fi-FI" sz="3000" dirty="0">
                <a:solidFill>
                  <a:schemeClr val="accent1">
                    <a:lumMod val="75000"/>
                  </a:schemeClr>
                </a:solidFill>
              </a:rPr>
              <a:t>ensimmäiset kasvit ja eläimet nousivat maan päälle</a:t>
            </a:r>
          </a:p>
          <a:p>
            <a:r>
              <a:rPr lang="fi-FI" sz="3000" dirty="0">
                <a:solidFill>
                  <a:schemeClr val="accent1">
                    <a:lumMod val="75000"/>
                  </a:schemeClr>
                </a:solidFill>
              </a:rPr>
              <a:t>elämän vanha aika päättyi massasukupuuttoon</a:t>
            </a:r>
          </a:p>
          <a:p>
            <a:endParaRPr lang="fi-FI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29125"/>
            <a:ext cx="64389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206" y="0"/>
            <a:ext cx="3039794" cy="203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85" y="4679220"/>
            <a:ext cx="3408340" cy="180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40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Illustraatioita elämän vanhalta ajalta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>
                <a:hlinkClick r:id="rId2"/>
              </a:rPr>
              <a:t>http://3.bp.blogspot.com/-rf_oWCABsfI/Vjr429BJUhI/AAAAAAAAACM/Gjb1h_3xX-4/s1600/silurian-sea-life.jpg</a:t>
            </a:r>
            <a:r>
              <a:rPr lang="fi-FI" dirty="0"/>
              <a:t> </a:t>
            </a:r>
          </a:p>
          <a:p>
            <a:endParaRPr lang="fi-FI" dirty="0"/>
          </a:p>
          <a:p>
            <a:r>
              <a:rPr lang="fi-FI" dirty="0">
                <a:hlinkClick r:id="rId3"/>
              </a:rPr>
              <a:t>http://3.bp.blogspot.com/-EGleRIK0u4o/VBl6QUT3s9I/AAAAAAAAJ8Q/HRaTV958vVA/s1600/Life_in_the_Ediacaran_sea.jpg</a:t>
            </a:r>
            <a:endParaRPr lang="fi-FI" dirty="0"/>
          </a:p>
          <a:p>
            <a:endParaRPr lang="fi-FI" dirty="0"/>
          </a:p>
          <a:p>
            <a:r>
              <a:rPr lang="fi-FI" dirty="0">
                <a:hlinkClick r:id="rId4"/>
              </a:rPr>
              <a:t>https://planeetanihmeet.files.wordpress.com/2010/05/burgess.jpg</a:t>
            </a:r>
            <a:r>
              <a:rPr lang="fi-FI" dirty="0"/>
              <a:t> </a:t>
            </a:r>
          </a:p>
          <a:p>
            <a:endParaRPr lang="fi-FI" dirty="0">
              <a:hlinkClick r:id="rId5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9084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302739" y="508001"/>
            <a:ext cx="11479672" cy="753241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Elämän keskiaika 230-65 milj. </a:t>
            </a:r>
            <a:r>
              <a:rPr lang="fi-FI" dirty="0" err="1">
                <a:solidFill>
                  <a:schemeClr val="accent1">
                    <a:lumMod val="75000"/>
                  </a:schemeClr>
                </a:solidFill>
              </a:rPr>
              <a:t>v.s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elämän keskiaika oli matelijoiden, erityisesti dinosaurusten valtakausi</a:t>
            </a:r>
          </a:p>
          <a:p>
            <a:r>
              <a:rPr lang="fi-FI" sz="1200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https://cdn.thinglink.me/api/image/713296421431803904/1240/10/scaletowidth</a:t>
            </a:r>
            <a:r>
              <a:rPr lang="fi-FI" sz="1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92" y="3715077"/>
            <a:ext cx="8533872" cy="314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388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0266" y="508001"/>
            <a:ext cx="4402667" cy="753241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Elämän keskiaika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40265" y="1366346"/>
            <a:ext cx="11328401" cy="5115034"/>
          </a:xfrm>
        </p:spPr>
        <p:txBody>
          <a:bodyPr/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lämmintä ja kosteaa</a:t>
            </a:r>
          </a:p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paljas- ja koppisiemeniset kasvit, sammakkoeläimiä, matelijoita, ensimmäiset linnut ja nisäkkäät kehittyivät</a:t>
            </a:r>
          </a:p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päättyi 65 miljoonaa vuotta sitten massasukupuuttoon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40" y="3795252"/>
            <a:ext cx="8301936" cy="306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19" y="0"/>
            <a:ext cx="10243176" cy="682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4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Elämän uusi aika 65 milj. v. s -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linnut ja nisäkkäät yleistyivät ja monimuotoistuivat</a:t>
            </a:r>
          </a:p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ihminen kehittyi vasta elämän uuden ajan lopussa </a:t>
            </a:r>
            <a:r>
              <a:rPr lang="fi-FI" sz="1200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https://upload.wikimedia.org/wikipedia/commons/e/e6/Ice_age_fauna_of_northern_Spain_-_Mauricio_Ant%C3%B3n.jpg</a:t>
            </a:r>
            <a:r>
              <a:rPr lang="fi-FI" sz="1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8" y="4318000"/>
            <a:ext cx="6476494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797" y="4318001"/>
            <a:ext cx="3736781" cy="24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392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3" y="719958"/>
            <a:ext cx="10972800" cy="753241"/>
          </a:xfrm>
        </p:spPr>
        <p:txBody>
          <a:bodyPr>
            <a:noAutofit/>
          </a:bodyPr>
          <a:lstStyle/>
          <a:p>
            <a:pPr lvl="2" algn="l" rtl="0">
              <a:lnSpc>
                <a:spcPct val="90000"/>
              </a:lnSpc>
              <a:spcBef>
                <a:spcPct val="0"/>
              </a:spcBef>
            </a:pPr>
            <a:r>
              <a:rPr lang="fi-FI" sz="3600" b="1" dirty="0"/>
              <a:t>Ensimmäiset monisoluiset eliöt (700 milj.)</a:t>
            </a:r>
            <a:br>
              <a:rPr lang="fi-FI" sz="3600" b="1" dirty="0"/>
            </a:br>
            <a:endParaRPr lang="fi-FI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473199"/>
            <a:ext cx="10871200" cy="4741334"/>
          </a:xfrm>
        </p:spPr>
        <p:txBody>
          <a:bodyPr>
            <a:normAutofit/>
          </a:bodyPr>
          <a:lstStyle/>
          <a:p>
            <a:r>
              <a:rPr lang="fi-FI" dirty="0"/>
              <a:t>happipitoisuuden muutos ilmakehässä (</a:t>
            </a:r>
            <a:r>
              <a:rPr lang="fi-FI" dirty="0">
                <a:hlinkClick r:id="rId2"/>
              </a:rPr>
              <a:t>Earth </a:t>
            </a:r>
            <a:r>
              <a:rPr lang="fi-FI" dirty="0" err="1">
                <a:hlinkClick r:id="rId2"/>
              </a:rPr>
              <a:t>viewer</a:t>
            </a:r>
            <a:r>
              <a:rPr lang="fi-FI" dirty="0"/>
              <a:t>)</a:t>
            </a:r>
          </a:p>
          <a:p>
            <a:r>
              <a:rPr lang="fi-FI" dirty="0"/>
              <a:t>solut yhdistyivät soluryhmiksi ja erikoistuivat eri tehtäviin esim. ravinnon käsittely, lisääntyminen ja liikkuminen</a:t>
            </a:r>
          </a:p>
          <a:p>
            <a:r>
              <a:rPr lang="fi-FI" dirty="0"/>
              <a:t>solujen erikoistuminen tehosti eliöiden toimintaa </a:t>
            </a:r>
            <a:r>
              <a:rPr lang="fi-FI" dirty="0">
                <a:sym typeface="Wingdings" panose="05000000000000000000" pitchFamily="2" charset="2"/>
              </a:rPr>
              <a:t> mahdollisti eliöiden koon kasvun</a:t>
            </a:r>
            <a:endParaRPr lang="fi-FI" dirty="0"/>
          </a:p>
          <a:p>
            <a:r>
              <a:rPr lang="fi-FI" dirty="0"/>
              <a:t>ensimmäiset monisoluiset sienieläimiä</a:t>
            </a:r>
          </a:p>
          <a:p>
            <a:r>
              <a:rPr lang="fi-FI" dirty="0"/>
              <a:t>suvullinen lisääntyminen hieman yli 600 milj. vuotta sitten</a:t>
            </a:r>
          </a:p>
          <a:p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63" y="5250426"/>
            <a:ext cx="2023451" cy="15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5A41C9-AC35-4F7B-AA77-CCC70C04E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Maapallon synty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411F6C-8079-4C8A-860C-9925E36D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8910" cy="4351338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r>
              <a:rPr lang="fi-FI" dirty="0"/>
              <a:t>Maapallo syntyi noin 4,6 miljardia vuotta sitten.</a:t>
            </a:r>
          </a:p>
          <a:p>
            <a:r>
              <a:rPr lang="fi-FI" dirty="0"/>
              <a:t>Ensimmäiset merkit elämästä ovat yli 3,5 miljardin vuoden takaa.</a:t>
            </a:r>
          </a:p>
          <a:p>
            <a:r>
              <a:rPr lang="fi-FI" dirty="0"/>
              <a:t>Elämän historia jaetaan neljään </a:t>
            </a:r>
            <a:r>
              <a:rPr lang="fi-FI" b="1" dirty="0"/>
              <a:t>maailmankauteen</a:t>
            </a:r>
          </a:p>
          <a:p>
            <a:pPr lvl="1"/>
            <a:r>
              <a:rPr lang="fi-FI" b="1" dirty="0"/>
              <a:t>elämän esiaika (prekambrinen)</a:t>
            </a:r>
          </a:p>
          <a:p>
            <a:pPr lvl="1"/>
            <a:r>
              <a:rPr lang="fi-FI" b="1" dirty="0"/>
              <a:t>elämän vanha aika (</a:t>
            </a:r>
            <a:r>
              <a:rPr lang="fi-FI" b="1" dirty="0" err="1"/>
              <a:t>paleotsooninen</a:t>
            </a:r>
            <a:r>
              <a:rPr lang="fi-FI" b="1" dirty="0"/>
              <a:t>)</a:t>
            </a:r>
          </a:p>
          <a:p>
            <a:pPr lvl="1"/>
            <a:r>
              <a:rPr lang="fi-FI" b="1" dirty="0"/>
              <a:t>elämän keskiaika (mesotsooinen)</a:t>
            </a:r>
          </a:p>
          <a:p>
            <a:pPr lvl="1"/>
            <a:r>
              <a:rPr lang="fi-FI" b="1" dirty="0"/>
              <a:t>elämän uusi aika (kenotsooinen)</a:t>
            </a:r>
          </a:p>
          <a:p>
            <a:endParaRPr lang="fi-F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929114-6DE5-47D9-8E52-854733AA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449" y="2509205"/>
            <a:ext cx="4807974" cy="260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519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754" y="729784"/>
            <a:ext cx="11496930" cy="606786"/>
          </a:xfrm>
        </p:spPr>
        <p:txBody>
          <a:bodyPr>
            <a:noAutofit/>
          </a:bodyPr>
          <a:lstStyle/>
          <a:p>
            <a:r>
              <a:rPr lang="fi-FI" sz="3600" dirty="0"/>
              <a:t>Kambrikauden räjähdys ja </a:t>
            </a:r>
            <a:r>
              <a:rPr lang="fi-FI" sz="3600" dirty="0" err="1"/>
              <a:t>megaevoluutio</a:t>
            </a:r>
            <a:r>
              <a:rPr lang="fi-FI" sz="3600" dirty="0"/>
              <a:t> (550 milj.)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2826"/>
            <a:ext cx="10972800" cy="488855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i-FI" dirty="0"/>
              <a:t>elämän vanhan ajan alku</a:t>
            </a:r>
          </a:p>
          <a:p>
            <a:pPr>
              <a:lnSpc>
                <a:spcPct val="150000"/>
              </a:lnSpc>
            </a:pPr>
            <a:r>
              <a:rPr lang="fi-FI" dirty="0"/>
              <a:t>monisoluisten eliöiden ”räjähdysmäinen” kasvu</a:t>
            </a:r>
          </a:p>
          <a:p>
            <a:pPr>
              <a:lnSpc>
                <a:spcPct val="150000"/>
              </a:lnSpc>
            </a:pPr>
            <a:r>
              <a:rPr lang="fi-FI" dirty="0"/>
              <a:t>valtaosa eläinkunnan pääjaksoista syntyi</a:t>
            </a:r>
          </a:p>
          <a:p>
            <a:pPr>
              <a:lnSpc>
                <a:spcPct val="150000"/>
              </a:lnSpc>
            </a:pPr>
            <a:r>
              <a:rPr lang="fi-FI" dirty="0"/>
              <a:t>kilpailu merissä kasvoi </a:t>
            </a:r>
            <a:r>
              <a:rPr lang="fi-FI" dirty="0">
                <a:sym typeface="Wingdings" panose="05000000000000000000" pitchFamily="2" charset="2"/>
              </a:rPr>
              <a:t> maalla runsaasti elintilaa</a:t>
            </a:r>
          </a:p>
          <a:p>
            <a:pPr>
              <a:lnSpc>
                <a:spcPct val="150000"/>
              </a:lnSpc>
            </a:pPr>
            <a:r>
              <a:rPr lang="fi-FI" dirty="0">
                <a:sym typeface="Wingdings" panose="05000000000000000000" pitchFamily="2" charset="2"/>
              </a:rPr>
              <a:t>samoihin aikoihin elämä siirtyi…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78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15" y="508001"/>
            <a:ext cx="9409471" cy="753241"/>
          </a:xfrm>
        </p:spPr>
        <p:txBody>
          <a:bodyPr>
            <a:normAutofit/>
          </a:bodyPr>
          <a:lstStyle/>
          <a:p>
            <a:r>
              <a:rPr lang="fi-FI" dirty="0"/>
              <a:t>… elämä siirtyi maalle (n. 460 milj.)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i-FI" dirty="0"/>
              <a:t>maalla runsaasti valoa, hiilidioksidia ja tilaa</a:t>
            </a:r>
          </a:p>
          <a:p>
            <a:pPr>
              <a:lnSpc>
                <a:spcPct val="150000"/>
              </a:lnSpc>
            </a:pPr>
            <a:r>
              <a:rPr lang="fi-FI" dirty="0"/>
              <a:t>ensimmäisenä maalle siirtyi kasvit ja sienet</a:t>
            </a:r>
          </a:p>
          <a:p>
            <a:pPr>
              <a:lnSpc>
                <a:spcPct val="150000"/>
              </a:lnSpc>
            </a:pPr>
            <a:r>
              <a:rPr lang="fi-FI" dirty="0"/>
              <a:t>sammalet kehittyivät viherlevistä</a:t>
            </a:r>
          </a:p>
          <a:p>
            <a:pPr>
              <a:lnSpc>
                <a:spcPct val="150000"/>
              </a:lnSpc>
            </a:pPr>
            <a:r>
              <a:rPr lang="fi-FI" dirty="0"/>
              <a:t>sammalilta puuttuu tukisolukko ja johtosolukko heikosti kehittynyt</a:t>
            </a:r>
          </a:p>
          <a:p>
            <a:pPr>
              <a:lnSpc>
                <a:spcPct val="150000"/>
              </a:lnSpc>
            </a:pPr>
            <a:r>
              <a:rPr lang="fi-FI" dirty="0"/>
              <a:t>sammalien lisääntyminen edelleen vedestä riippuvaista -&gt; siittiöt liikkuvat veden avulla munasolun luokse</a:t>
            </a:r>
          </a:p>
        </p:txBody>
      </p:sp>
    </p:spTree>
    <p:extLst>
      <p:ext uri="{BB962C8B-B14F-4D97-AF65-F5344CB8AC3E}">
        <p14:creationId xmlns:p14="http://schemas.microsoft.com/office/powerpoint/2010/main" val="85986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5788"/>
            <a:ext cx="8325963" cy="994172"/>
          </a:xfrm>
        </p:spPr>
        <p:txBody>
          <a:bodyPr>
            <a:normAutofit/>
          </a:bodyPr>
          <a:lstStyle/>
          <a:p>
            <a:r>
              <a:rPr lang="fi-FI" dirty="0"/>
              <a:t>Putkilokasvien synty (420 milj.)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68" y="1671484"/>
            <a:ext cx="8278761" cy="4542504"/>
          </a:xfrm>
        </p:spPr>
        <p:txBody>
          <a:bodyPr>
            <a:normAutofit/>
          </a:bodyPr>
          <a:lstStyle/>
          <a:p>
            <a:r>
              <a:rPr lang="fi-FI" sz="2400" dirty="0"/>
              <a:t>ensimmäiset maakasvit putkilokasveihin kuuluvia sanikkaisia</a:t>
            </a:r>
          </a:p>
          <a:p>
            <a:r>
              <a:rPr lang="fi-FI" sz="2400" dirty="0"/>
              <a:t>koko suureni ja lajisto monipuolistui </a:t>
            </a:r>
            <a:r>
              <a:rPr lang="fi-FI" sz="2400" dirty="0">
                <a:sym typeface="Wingdings" panose="05000000000000000000" pitchFamily="2" charset="2"/>
              </a:rPr>
              <a:t> olosuhteet suotuisammat</a:t>
            </a:r>
            <a:endParaRPr lang="fi-FI" sz="2400" dirty="0"/>
          </a:p>
          <a:p>
            <a:r>
              <a:rPr lang="fi-FI" sz="2400" dirty="0"/>
              <a:t>sanikkaisista muodostui kivihiilikaudella (n. 300 milj. vuotta) laajoja itiökasvimetsiä </a:t>
            </a:r>
            <a:r>
              <a:rPr lang="fi-FI" sz="2400" dirty="0">
                <a:sym typeface="Wingdings" panose="05000000000000000000" pitchFamily="2" charset="2"/>
              </a:rPr>
              <a:t> k</a:t>
            </a:r>
            <a:r>
              <a:rPr lang="fi-FI" sz="2400" dirty="0"/>
              <a:t>ivihiilikausi on saanut nimensä sanikkaismetsistä muodostuneista kivihiiliesiintymistä</a:t>
            </a:r>
          </a:p>
          <a:p>
            <a:r>
              <a:rPr lang="fi-FI" sz="2400" dirty="0"/>
              <a:t>sanikkaisilla johtosolukko veden, ravinteiden ja yhteyttämistuotteiden kuljetukseen.</a:t>
            </a:r>
          </a:p>
          <a:p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2" y="1439092"/>
            <a:ext cx="3611448" cy="241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8001"/>
            <a:ext cx="10215716" cy="753241"/>
          </a:xfrm>
        </p:spPr>
        <p:txBody>
          <a:bodyPr>
            <a:normAutofit/>
          </a:bodyPr>
          <a:lstStyle/>
          <a:p>
            <a:r>
              <a:rPr lang="fi-FI" dirty="0"/>
              <a:t>Ensimmäiset selkärankaiset (n. 500 milj.)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773" y="1573161"/>
            <a:ext cx="11071123" cy="391681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i-FI" sz="2800" u="sng" dirty="0"/>
              <a:t>olivat kaloja</a:t>
            </a:r>
            <a:r>
              <a:rPr lang="fi-FI" sz="2800" dirty="0"/>
              <a:t>, jotka elivät vanhan ajan merissä lähellä pohjaa</a:t>
            </a:r>
          </a:p>
          <a:p>
            <a:pPr>
              <a:lnSpc>
                <a:spcPct val="150000"/>
              </a:lnSpc>
            </a:pPr>
            <a:r>
              <a:rPr lang="fi-FI" sz="2800" dirty="0"/>
              <a:t>pieniä, leuattomia ja evättömiä</a:t>
            </a:r>
          </a:p>
          <a:p>
            <a:pPr>
              <a:lnSpc>
                <a:spcPct val="150000"/>
              </a:lnSpc>
            </a:pPr>
            <a:r>
              <a:rPr lang="fi-FI" sz="2800" dirty="0"/>
              <a:t>liikkuminen ja ravinnonhankinta rajallista</a:t>
            </a:r>
          </a:p>
          <a:p>
            <a:pPr>
              <a:lnSpc>
                <a:spcPct val="150000"/>
              </a:lnSpc>
            </a:pPr>
            <a:r>
              <a:rPr lang="fi-FI" sz="2800" dirty="0"/>
              <a:t>ensin rustokalat ja noin 440 milj. vuotta sitten luukalat</a:t>
            </a:r>
          </a:p>
          <a:p>
            <a:r>
              <a:rPr lang="fi-FI" sz="2800" dirty="0"/>
              <a:t>ensimmäiset maaselkärankaiset kehittyivät mahdollisesti varsieväisistä ja olivat sammakkoeläimiä</a:t>
            </a:r>
          </a:p>
        </p:txBody>
      </p:sp>
    </p:spTree>
    <p:extLst>
      <p:ext uri="{BB962C8B-B14F-4D97-AF65-F5344CB8AC3E}">
        <p14:creationId xmlns:p14="http://schemas.microsoft.com/office/powerpoint/2010/main" val="26297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45" y="559354"/>
            <a:ext cx="10235382" cy="994172"/>
          </a:xfrm>
        </p:spPr>
        <p:txBody>
          <a:bodyPr>
            <a:normAutofit/>
          </a:bodyPr>
          <a:lstStyle/>
          <a:p>
            <a:r>
              <a:rPr lang="fi-FI" dirty="0"/>
              <a:t>Dinosauruksien aikakausi (225-65 milj.)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166" y="1792676"/>
            <a:ext cx="10953750" cy="3263504"/>
          </a:xfrm>
        </p:spPr>
        <p:txBody>
          <a:bodyPr>
            <a:normAutofit/>
          </a:bodyPr>
          <a:lstStyle/>
          <a:p>
            <a:r>
              <a:rPr lang="fi-FI" sz="2400" dirty="0"/>
              <a:t>sammakkoeläimistä kehittyi matelijoita</a:t>
            </a:r>
          </a:p>
          <a:p>
            <a:r>
              <a:rPr lang="fi-FI" sz="2400" dirty="0"/>
              <a:t>dinosaurukset kehittyivät matelijoista n. 225 milj. vuotta sitten</a:t>
            </a:r>
          </a:p>
          <a:p>
            <a:r>
              <a:rPr lang="fi-FI" sz="2400" dirty="0"/>
              <a:t>olivat valtalaji n. 150 milj. vuotta (elämää maalla n. 460 milj. vuotta)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10" y="3400146"/>
            <a:ext cx="4980651" cy="331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8592"/>
            <a:ext cx="10285156" cy="994172"/>
          </a:xfrm>
        </p:spPr>
        <p:txBody>
          <a:bodyPr>
            <a:normAutofit/>
          </a:bodyPr>
          <a:lstStyle/>
          <a:p>
            <a:r>
              <a:rPr lang="fi-FI" dirty="0"/>
              <a:t>Ensimmäiset nisäkkäät (n. 200 milj.)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085" y="2231923"/>
            <a:ext cx="10923638" cy="3608438"/>
          </a:xfrm>
        </p:spPr>
        <p:txBody>
          <a:bodyPr>
            <a:noAutofit/>
          </a:bodyPr>
          <a:lstStyle/>
          <a:p>
            <a:r>
              <a:rPr lang="fi-FI" sz="2400" dirty="0"/>
              <a:t>kehittyivät matelijoista</a:t>
            </a:r>
          </a:p>
          <a:p>
            <a:r>
              <a:rPr lang="fi-FI" sz="2400" dirty="0"/>
              <a:t>ensimmäiset nisäkkäät pieniä</a:t>
            </a:r>
          </a:p>
          <a:p>
            <a:r>
              <a:rPr lang="fi-FI" sz="2400" dirty="0"/>
              <a:t>dinosaurusten kuoltua sukupuuttoon, nisäkkäiden ja lintujen evoluutio kiihtyi &gt; </a:t>
            </a:r>
            <a:r>
              <a:rPr lang="fi-FI" sz="2400" dirty="0" err="1"/>
              <a:t>sopetumislevittäytyiminen</a:t>
            </a:r>
            <a:r>
              <a:rPr lang="fi-FI" sz="2400" dirty="0"/>
              <a:t>.</a:t>
            </a:r>
          </a:p>
          <a:p>
            <a:r>
              <a:rPr lang="fi-FI" sz="2400" dirty="0"/>
              <a:t>alkunisäkkäistä kehittyi nokkaeläimiä, pussieläimiä ja istukallisia nisäkkäitä</a:t>
            </a:r>
          </a:p>
        </p:txBody>
      </p:sp>
    </p:spTree>
    <p:extLst>
      <p:ext uri="{BB962C8B-B14F-4D97-AF65-F5344CB8AC3E}">
        <p14:creationId xmlns:p14="http://schemas.microsoft.com/office/powerpoint/2010/main" val="30146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535D0CA7-25E2-4A1A-A129-CE6432ED4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887" y="0"/>
            <a:ext cx="5647105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FDD5B54B-FE43-4335-893E-9071A57ACE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8D1B87DA-A88B-4C9C-B0A8-9E2F92846DF3}"/>
              </a:ext>
            </a:extLst>
          </p:cNvPr>
          <p:cNvSpPr/>
          <p:nvPr/>
        </p:nvSpPr>
        <p:spPr>
          <a:xfrm>
            <a:off x="3469064" y="4550952"/>
            <a:ext cx="6119575" cy="209768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332E3B0-A71B-494E-B45D-444A0C86C2C0}"/>
              </a:ext>
            </a:extLst>
          </p:cNvPr>
          <p:cNvSpPr txBox="1"/>
          <p:nvPr/>
        </p:nvSpPr>
        <p:spPr>
          <a:xfrm>
            <a:off x="4681979" y="690464"/>
            <a:ext cx="282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kenotsooinen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5A95344-2D2A-4F1F-91D7-AA8D99861215}"/>
              </a:ext>
            </a:extLst>
          </p:cNvPr>
          <p:cNvSpPr txBox="1"/>
          <p:nvPr/>
        </p:nvSpPr>
        <p:spPr>
          <a:xfrm>
            <a:off x="4643487" y="1937716"/>
            <a:ext cx="282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mesotsooinen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0068958-2701-4B6A-9C4F-BBF4D24B1FDE}"/>
              </a:ext>
            </a:extLst>
          </p:cNvPr>
          <p:cNvSpPr txBox="1"/>
          <p:nvPr/>
        </p:nvSpPr>
        <p:spPr>
          <a:xfrm>
            <a:off x="4643487" y="3482402"/>
            <a:ext cx="282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>
                <a:solidFill>
                  <a:srgbClr val="FF0000"/>
                </a:solidFill>
              </a:rPr>
              <a:t>paleotsooninen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CEB0AA4-B1F9-4244-973D-07D4E0F1DE5F}"/>
              </a:ext>
            </a:extLst>
          </p:cNvPr>
          <p:cNvSpPr txBox="1"/>
          <p:nvPr/>
        </p:nvSpPr>
        <p:spPr>
          <a:xfrm>
            <a:off x="4643487" y="4794047"/>
            <a:ext cx="282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prekambrinen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3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9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esiaika (prekambrinen)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49"/>
            <a:ext cx="5257800" cy="5001426"/>
          </a:xfrm>
        </p:spPr>
        <p:txBody>
          <a:bodyPr>
            <a:normAutofit/>
          </a:bodyPr>
          <a:lstStyle/>
          <a:p>
            <a:r>
              <a:rPr lang="fi-FI" dirty="0"/>
              <a:t>4,6 </a:t>
            </a:r>
            <a:r>
              <a:rPr lang="fi-FI" dirty="0" err="1"/>
              <a:t>mrd</a:t>
            </a:r>
            <a:r>
              <a:rPr lang="fi-FI" dirty="0"/>
              <a:t> – 570 milj. vuotta sitten</a:t>
            </a:r>
          </a:p>
          <a:p>
            <a:r>
              <a:rPr lang="fi-FI" dirty="0"/>
              <a:t>Maapallo oli aluksi kuuma, mutta sen jäähtyessä syntyivät </a:t>
            </a:r>
            <a:r>
              <a:rPr lang="fi-FI" b="1" dirty="0"/>
              <a:t>valtameret</a:t>
            </a:r>
            <a:r>
              <a:rPr lang="fi-FI" dirty="0"/>
              <a:t>, </a:t>
            </a:r>
            <a:r>
              <a:rPr lang="fi-FI" b="1" dirty="0"/>
              <a:t>kiinteä kivikehä </a:t>
            </a:r>
            <a:r>
              <a:rPr lang="fi-FI" dirty="0"/>
              <a:t>ja </a:t>
            </a:r>
            <a:r>
              <a:rPr lang="fi-FI" b="1" dirty="0"/>
              <a:t>kaasukehä</a:t>
            </a:r>
            <a:r>
              <a:rPr lang="fi-FI" dirty="0"/>
              <a:t>.</a:t>
            </a:r>
          </a:p>
          <a:p>
            <a:r>
              <a:rPr lang="fi-FI" b="1" dirty="0"/>
              <a:t>kemiallinen evoluutio</a:t>
            </a:r>
            <a:r>
              <a:rPr lang="fi-FI" dirty="0"/>
              <a:t>: </a:t>
            </a:r>
          </a:p>
          <a:p>
            <a:pPr lvl="1"/>
            <a:r>
              <a:rPr lang="fi-FI" dirty="0"/>
              <a:t>Aminohappoja syntyi kun kaasukehän aineet yhdistyivät salamoinnin, uv-säteilyn ja meteoripommitusten ansiosta.</a:t>
            </a:r>
          </a:p>
          <a:p>
            <a:pPr lvl="1"/>
            <a:r>
              <a:rPr lang="fi-FI" dirty="0"/>
              <a:t>Aminohapot liittyivät yhteen muodostaen proteiineja.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5BD4A80-AF56-426B-BD71-91EF6BC83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326" y="1617406"/>
            <a:ext cx="5545235" cy="3849329"/>
          </a:xfrm>
          <a:prstGeom prst="rect">
            <a:avLst/>
          </a:prstGeom>
        </p:spPr>
      </p:pic>
      <p:grpSp>
        <p:nvGrpSpPr>
          <p:cNvPr id="20" name="Ryhmä 19">
            <a:extLst>
              <a:ext uri="{FF2B5EF4-FFF2-40B4-BE49-F238E27FC236}">
                <a16:creationId xmlns:a16="http://schemas.microsoft.com/office/drawing/2014/main" id="{9C777E2E-72C5-4382-8B98-BF46F2B48536}"/>
              </a:ext>
            </a:extLst>
          </p:cNvPr>
          <p:cNvGrpSpPr/>
          <p:nvPr/>
        </p:nvGrpSpPr>
        <p:grpSpPr>
          <a:xfrm>
            <a:off x="7235301" y="2059619"/>
            <a:ext cx="3755254" cy="2673659"/>
            <a:chOff x="7235301" y="2059619"/>
            <a:chExt cx="3755254" cy="2673659"/>
          </a:xfrm>
        </p:grpSpPr>
        <p:cxnSp>
          <p:nvCxnSpPr>
            <p:cNvPr id="6" name="Suora yhdysviiva 5">
              <a:extLst>
                <a:ext uri="{FF2B5EF4-FFF2-40B4-BE49-F238E27FC236}">
                  <a16:creationId xmlns:a16="http://schemas.microsoft.com/office/drawing/2014/main" id="{1F290C29-CBE0-4229-8AC2-43554D47267F}"/>
                </a:ext>
              </a:extLst>
            </p:cNvPr>
            <p:cNvCxnSpPr/>
            <p:nvPr/>
          </p:nvCxnSpPr>
          <p:spPr>
            <a:xfrm>
              <a:off x="8487052" y="2059619"/>
              <a:ext cx="2228296" cy="14204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uora yhdysviiva 6">
              <a:extLst>
                <a:ext uri="{FF2B5EF4-FFF2-40B4-BE49-F238E27FC236}">
                  <a16:creationId xmlns:a16="http://schemas.microsoft.com/office/drawing/2014/main" id="{7A76B066-E6A1-4CF4-940C-808C57B879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5301" y="2212019"/>
              <a:ext cx="3480047" cy="132556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uora yhdysviiva 9">
              <a:extLst>
                <a:ext uri="{FF2B5EF4-FFF2-40B4-BE49-F238E27FC236}">
                  <a16:creationId xmlns:a16="http://schemas.microsoft.com/office/drawing/2014/main" id="{9CBA0514-C42D-44F7-BDB0-C7C5332A34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5301" y="3507690"/>
              <a:ext cx="3755254" cy="40249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F6B678CB-25BE-49E1-8A5C-E22EE8B76E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6120" y="3507690"/>
              <a:ext cx="3524435" cy="121523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uora yhdysviiva 15">
              <a:extLst>
                <a:ext uri="{FF2B5EF4-FFF2-40B4-BE49-F238E27FC236}">
                  <a16:creationId xmlns:a16="http://schemas.microsoft.com/office/drawing/2014/main" id="{94F1EECA-169F-4E53-95EA-72B10107A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6120" y="4722920"/>
              <a:ext cx="1571348" cy="10358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7272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4004" y="170715"/>
            <a:ext cx="5823661" cy="753241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Kemiallinen evoluutio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93113" y="1366774"/>
            <a:ext cx="2553782" cy="4999999"/>
          </a:xfrm>
        </p:spPr>
        <p:txBody>
          <a:bodyPr>
            <a:normAutofit fontScale="92500" lnSpcReduction="10000"/>
          </a:bodyPr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kemiallisessa evoluutiossa syntyi elämälle tärkeitä aineita, jotka liittyivät yhteen</a:t>
            </a:r>
          </a:p>
          <a:p>
            <a:pPr marL="0" indent="0">
              <a:buNone/>
            </a:pPr>
            <a:r>
              <a:rPr lang="fi-FI" sz="2300" dirty="0" err="1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fi-FI" sz="2300" dirty="0">
                <a:solidFill>
                  <a:schemeClr val="accent1">
                    <a:lumMod val="75000"/>
                  </a:schemeClr>
                </a:solidFill>
              </a:rPr>
              <a:t> is </a:t>
            </a:r>
            <a:r>
              <a:rPr lang="fi-FI" sz="2300" dirty="0" err="1">
                <a:solidFill>
                  <a:schemeClr val="accent1">
                    <a:lumMod val="75000"/>
                  </a:schemeClr>
                </a:solidFill>
              </a:rPr>
              <a:t>chemical</a:t>
            </a:r>
            <a:r>
              <a:rPr lang="fi-FI" sz="2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i-FI" sz="2300" dirty="0" err="1">
                <a:solidFill>
                  <a:schemeClr val="accent1">
                    <a:lumMod val="75000"/>
                  </a:schemeClr>
                </a:solidFill>
              </a:rPr>
              <a:t>evolution</a:t>
            </a:r>
            <a:r>
              <a:rPr lang="fi-FI" sz="2300" dirty="0">
                <a:solidFill>
                  <a:schemeClr val="accent1">
                    <a:lumMod val="75000"/>
                  </a:schemeClr>
                </a:solidFill>
              </a:rPr>
              <a:t>? (9.14)</a:t>
            </a:r>
          </a:p>
          <a:p>
            <a:pPr marL="0" indent="0">
              <a:buNone/>
            </a:pPr>
            <a:r>
              <a:rPr lang="fi-FI" sz="23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https://www.youtube.com/watch?v=mRzxTzKIsp8</a:t>
            </a:r>
            <a:r>
              <a:rPr lang="fi-FI" sz="23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fi-FI" sz="2300" dirty="0">
                <a:solidFill>
                  <a:schemeClr val="accent1">
                    <a:lumMod val="75000"/>
                  </a:schemeClr>
                </a:solidFill>
              </a:rPr>
              <a:t>Miller-</a:t>
            </a:r>
            <a:r>
              <a:rPr lang="fi-FI" sz="2300" dirty="0" err="1">
                <a:solidFill>
                  <a:schemeClr val="accent1">
                    <a:lumMod val="75000"/>
                  </a:schemeClr>
                </a:solidFill>
              </a:rPr>
              <a:t>Ureyn</a:t>
            </a:r>
            <a:r>
              <a:rPr lang="fi-FI" sz="2300" dirty="0">
                <a:solidFill>
                  <a:schemeClr val="accent1">
                    <a:lumMod val="75000"/>
                  </a:schemeClr>
                </a:solidFill>
              </a:rPr>
              <a:t> koe(7.30) </a:t>
            </a:r>
            <a:r>
              <a:rPr lang="fi-FI" sz="23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https://www.youtube.com/watch?v=NNijmxsKGbc</a:t>
            </a:r>
            <a:endParaRPr lang="fi-FI" sz="23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D99FD1-2881-4B86-AD6B-84391DA4E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739" y="923956"/>
            <a:ext cx="8435830" cy="551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8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Alkusolun synty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49"/>
            <a:ext cx="5257800" cy="468551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Elämän rakennusaineet kerääntyivät kalvorakkulan sisään. LUCA = </a:t>
            </a:r>
            <a:r>
              <a:rPr lang="fi-FI" dirty="0" err="1"/>
              <a:t>Last</a:t>
            </a:r>
            <a:r>
              <a:rPr lang="fi-FI" dirty="0"/>
              <a:t> Universal </a:t>
            </a:r>
            <a:r>
              <a:rPr lang="fi-FI" dirty="0" err="1"/>
              <a:t>Common</a:t>
            </a:r>
            <a:r>
              <a:rPr lang="fi-FI" dirty="0"/>
              <a:t> </a:t>
            </a:r>
            <a:r>
              <a:rPr lang="fi-FI" dirty="0" err="1"/>
              <a:t>Ancestor</a:t>
            </a:r>
            <a:r>
              <a:rPr lang="fi-FI" dirty="0"/>
              <a:t>, kaikkien nykyisten elollisten eliöiden viimeinen yhteinen </a:t>
            </a:r>
            <a:r>
              <a:rPr lang="fi-FI" dirty="0" err="1"/>
              <a:t>kantamuoto</a:t>
            </a:r>
            <a:r>
              <a:rPr lang="fi-FI" dirty="0"/>
              <a:t>, yli 3,5 </a:t>
            </a:r>
            <a:r>
              <a:rPr lang="fi-FI" dirty="0" err="1"/>
              <a:t>mrd</a:t>
            </a:r>
            <a:r>
              <a:rPr lang="fi-FI" dirty="0"/>
              <a:t> v sitten todennäköisesti kuumien aukkojen lähellä merien pohjassa (3,5-4,3 </a:t>
            </a:r>
            <a:r>
              <a:rPr lang="fi-FI" dirty="0" err="1"/>
              <a:t>mrd</a:t>
            </a:r>
            <a:r>
              <a:rPr lang="fi-FI" dirty="0"/>
              <a:t> v sitten?).</a:t>
            </a:r>
          </a:p>
          <a:p>
            <a:r>
              <a:rPr lang="fi-FI" b="1" dirty="0"/>
              <a:t>biologisen evoluution </a:t>
            </a:r>
            <a:r>
              <a:rPr lang="fi-FI" dirty="0"/>
              <a:t>alku</a:t>
            </a:r>
          </a:p>
          <a:p>
            <a:r>
              <a:rPr lang="fi-FI" dirty="0"/>
              <a:t>ensimmäisiä eliöitä olivat </a:t>
            </a:r>
            <a:r>
              <a:rPr lang="fi-FI" dirty="0" err="1"/>
              <a:t>arkeonit</a:t>
            </a:r>
            <a:r>
              <a:rPr lang="fi-FI" dirty="0"/>
              <a:t> ja bakteerit</a:t>
            </a:r>
          </a:p>
          <a:p>
            <a:r>
              <a:rPr lang="fi-FI" b="1" dirty="0" err="1"/>
              <a:t>kemosynteesi</a:t>
            </a:r>
            <a:r>
              <a:rPr lang="fi-FI" b="1" dirty="0"/>
              <a:t> </a:t>
            </a:r>
            <a:r>
              <a:rPr lang="fi-FI" dirty="0"/>
              <a:t>kehittyi</a:t>
            </a:r>
            <a:endParaRPr lang="fi-FI" b="1" dirty="0"/>
          </a:p>
          <a:p>
            <a:endParaRPr lang="fi-FI" dirty="0"/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CC50E4BA-56B0-47AF-BCAE-C84F4C79BC44}"/>
              </a:ext>
            </a:extLst>
          </p:cNvPr>
          <p:cNvGrpSpPr/>
          <p:nvPr/>
        </p:nvGrpSpPr>
        <p:grpSpPr>
          <a:xfrm>
            <a:off x="6467326" y="1617406"/>
            <a:ext cx="5545235" cy="3849329"/>
            <a:chOff x="6467326" y="1617406"/>
            <a:chExt cx="5545235" cy="3849329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B5BD4A80-AF56-426B-BD71-91EF6BC8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1034DD54-8801-4152-9F29-FB229CF10354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6" name="Suora yhdysviiva 5">
                <a:extLst>
                  <a:ext uri="{FF2B5EF4-FFF2-40B4-BE49-F238E27FC236}">
                    <a16:creationId xmlns:a16="http://schemas.microsoft.com/office/drawing/2014/main" id="{1F290C29-CBE0-4229-8AC2-43554D47267F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uora yhdysviiva 6">
                <a:extLst>
                  <a:ext uri="{FF2B5EF4-FFF2-40B4-BE49-F238E27FC236}">
                    <a16:creationId xmlns:a16="http://schemas.microsoft.com/office/drawing/2014/main" id="{7A76B066-E6A1-4CF4-940C-808C57B87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9CBA0514-C42D-44F7-BDB0-C7C5332A34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F6B678CB-25BE-49E1-8A5C-E22EE8B76E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uora yhdysviiva 15">
                <a:extLst>
                  <a:ext uri="{FF2B5EF4-FFF2-40B4-BE49-F238E27FC236}">
                    <a16:creationId xmlns:a16="http://schemas.microsoft.com/office/drawing/2014/main" id="{94F1EECA-169F-4E53-95EA-72B10107A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Kertomerkki 8">
            <a:extLst>
              <a:ext uri="{FF2B5EF4-FFF2-40B4-BE49-F238E27FC236}">
                <a16:creationId xmlns:a16="http://schemas.microsoft.com/office/drawing/2014/main" id="{8781C5E9-2252-47DE-B35D-784F360B67EE}"/>
              </a:ext>
            </a:extLst>
          </p:cNvPr>
          <p:cNvSpPr/>
          <p:nvPr/>
        </p:nvSpPr>
        <p:spPr>
          <a:xfrm>
            <a:off x="10284780" y="2059619"/>
            <a:ext cx="568171" cy="510973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3815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72642EB-2788-4F55-99AB-C084EED83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970" y="3727163"/>
            <a:ext cx="11488389" cy="47565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Fotosynteesi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49"/>
            <a:ext cx="5257800" cy="4685514"/>
          </a:xfrm>
        </p:spPr>
        <p:txBody>
          <a:bodyPr>
            <a:normAutofit fontScale="92500"/>
          </a:bodyPr>
          <a:lstStyle/>
          <a:p>
            <a:r>
              <a:rPr lang="fi-FI" dirty="0"/>
              <a:t>Fotosynteesi kehittyi 3,5 </a:t>
            </a:r>
            <a:r>
              <a:rPr lang="fi-FI" dirty="0" err="1"/>
              <a:t>mrd</a:t>
            </a:r>
            <a:r>
              <a:rPr lang="fi-FI" dirty="0"/>
              <a:t> vuotta sitten.</a:t>
            </a:r>
          </a:p>
          <a:p>
            <a:r>
              <a:rPr lang="fi-FI" dirty="0"/>
              <a:t>Syanobakteerit eli sinilevät olivat ensimmäisiä yhteyttäviä eliöitä.</a:t>
            </a:r>
          </a:p>
          <a:p>
            <a:r>
              <a:rPr lang="fi-FI" b="1" dirty="0"/>
              <a:t>Happea </a:t>
            </a:r>
            <a:r>
              <a:rPr lang="fi-FI" dirty="0"/>
              <a:t>alkoi vapautua meristä kaasukehään 2 </a:t>
            </a:r>
            <a:r>
              <a:rPr lang="fi-FI" dirty="0" err="1"/>
              <a:t>mrd</a:t>
            </a:r>
            <a:r>
              <a:rPr lang="fi-FI" dirty="0"/>
              <a:t> vuotta sitten.</a:t>
            </a:r>
          </a:p>
          <a:p>
            <a:r>
              <a:rPr lang="fi-FI" dirty="0"/>
              <a:t>Happi oli myrkyllistä useille esitumallisille. Moni laji kuoli sukupuuttoon.</a:t>
            </a:r>
          </a:p>
          <a:p>
            <a:r>
              <a:rPr lang="fi-FI" dirty="0"/>
              <a:t>Aerobisiin olosuhteisiin sopeutuneille kehittyi </a:t>
            </a:r>
            <a:r>
              <a:rPr lang="fi-FI" b="1" dirty="0"/>
              <a:t>soluhengitys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AEAB3557-C405-4C12-B341-94716172CAFD}"/>
              </a:ext>
            </a:extLst>
          </p:cNvPr>
          <p:cNvGrpSpPr/>
          <p:nvPr/>
        </p:nvGrpSpPr>
        <p:grpSpPr>
          <a:xfrm>
            <a:off x="6636970" y="12994"/>
            <a:ext cx="5545235" cy="3849329"/>
            <a:chOff x="6467326" y="1617406"/>
            <a:chExt cx="5545235" cy="3849329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B5BD4A80-AF56-426B-BD71-91EF6BC8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1034DD54-8801-4152-9F29-FB229CF10354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6" name="Suora yhdysviiva 5">
                <a:extLst>
                  <a:ext uri="{FF2B5EF4-FFF2-40B4-BE49-F238E27FC236}">
                    <a16:creationId xmlns:a16="http://schemas.microsoft.com/office/drawing/2014/main" id="{1F290C29-CBE0-4229-8AC2-43554D47267F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uora yhdysviiva 6">
                <a:extLst>
                  <a:ext uri="{FF2B5EF4-FFF2-40B4-BE49-F238E27FC236}">
                    <a16:creationId xmlns:a16="http://schemas.microsoft.com/office/drawing/2014/main" id="{7A76B066-E6A1-4CF4-940C-808C57B87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9CBA0514-C42D-44F7-BDB0-C7C5332A34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F6B678CB-25BE-49E1-8A5C-E22EE8B76E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uora yhdysviiva 15">
                <a:extLst>
                  <a:ext uri="{FF2B5EF4-FFF2-40B4-BE49-F238E27FC236}">
                    <a16:creationId xmlns:a16="http://schemas.microsoft.com/office/drawing/2014/main" id="{94F1EECA-169F-4E53-95EA-72B10107A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Kertomerkki 8">
            <a:extLst>
              <a:ext uri="{FF2B5EF4-FFF2-40B4-BE49-F238E27FC236}">
                <a16:creationId xmlns:a16="http://schemas.microsoft.com/office/drawing/2014/main" id="{8781C5E9-2252-47DE-B35D-784F360B67EE}"/>
              </a:ext>
            </a:extLst>
          </p:cNvPr>
          <p:cNvSpPr/>
          <p:nvPr/>
        </p:nvSpPr>
        <p:spPr>
          <a:xfrm>
            <a:off x="8860882" y="1045674"/>
            <a:ext cx="568171" cy="510973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Kertomerkki 12">
            <a:extLst>
              <a:ext uri="{FF2B5EF4-FFF2-40B4-BE49-F238E27FC236}">
                <a16:creationId xmlns:a16="http://schemas.microsoft.com/office/drawing/2014/main" id="{631BD31E-11E4-4717-8C83-47E09D7806D7}"/>
              </a:ext>
            </a:extLst>
          </p:cNvPr>
          <p:cNvSpPr/>
          <p:nvPr/>
        </p:nvSpPr>
        <p:spPr>
          <a:xfrm>
            <a:off x="10884992" y="1701045"/>
            <a:ext cx="568171" cy="510973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8B29E16-CC36-4758-B59E-716540BAAB57}"/>
              </a:ext>
            </a:extLst>
          </p:cNvPr>
          <p:cNvSpPr txBox="1"/>
          <p:nvPr/>
        </p:nvSpPr>
        <p:spPr>
          <a:xfrm>
            <a:off x="4109884" y="6250393"/>
            <a:ext cx="2389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dirty="0" err="1"/>
              <a:t>Stromatoliitteja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3494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641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Aitotumallisten kehittyminen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49"/>
            <a:ext cx="5257800" cy="2610034"/>
          </a:xfrm>
        </p:spPr>
        <p:txBody>
          <a:bodyPr>
            <a:normAutofit fontScale="92500"/>
          </a:bodyPr>
          <a:lstStyle/>
          <a:p>
            <a:r>
              <a:rPr lang="fi-FI" dirty="0"/>
              <a:t>1,5 </a:t>
            </a:r>
            <a:r>
              <a:rPr lang="fi-FI" dirty="0" err="1"/>
              <a:t>mrd</a:t>
            </a:r>
            <a:r>
              <a:rPr lang="fi-FI" dirty="0"/>
              <a:t> vuotta sitten kehittyi tuma</a:t>
            </a:r>
          </a:p>
          <a:p>
            <a:r>
              <a:rPr lang="fi-FI" b="1" dirty="0" err="1"/>
              <a:t>Endosymbioositeorian</a:t>
            </a:r>
            <a:r>
              <a:rPr lang="fi-FI" dirty="0"/>
              <a:t> mukaan viherhiukkaset ja mitokondriot kehittyivät solun sisään siirtyneistä bakteereista.</a:t>
            </a:r>
          </a:p>
          <a:p>
            <a:r>
              <a:rPr lang="fi-FI" dirty="0"/>
              <a:t>1,3 </a:t>
            </a:r>
            <a:r>
              <a:rPr lang="fi-FI" dirty="0" err="1"/>
              <a:t>mrd</a:t>
            </a:r>
            <a:r>
              <a:rPr lang="fi-FI" dirty="0"/>
              <a:t> vuotta sitten otsonikerros.</a:t>
            </a:r>
          </a:p>
          <a:p>
            <a:endParaRPr lang="fi-FI" dirty="0"/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846FAB82-579A-4FF9-9C05-1BE2FDC74274}"/>
              </a:ext>
            </a:extLst>
          </p:cNvPr>
          <p:cNvGrpSpPr/>
          <p:nvPr/>
        </p:nvGrpSpPr>
        <p:grpSpPr>
          <a:xfrm>
            <a:off x="6467326" y="1617406"/>
            <a:ext cx="5545235" cy="3849329"/>
            <a:chOff x="6467326" y="1617406"/>
            <a:chExt cx="5545235" cy="3849329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B5BD4A80-AF56-426B-BD71-91EF6BC8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1034DD54-8801-4152-9F29-FB229CF10354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6" name="Suora yhdysviiva 5">
                <a:extLst>
                  <a:ext uri="{FF2B5EF4-FFF2-40B4-BE49-F238E27FC236}">
                    <a16:creationId xmlns:a16="http://schemas.microsoft.com/office/drawing/2014/main" id="{1F290C29-CBE0-4229-8AC2-43554D47267F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uora yhdysviiva 6">
                <a:extLst>
                  <a:ext uri="{FF2B5EF4-FFF2-40B4-BE49-F238E27FC236}">
                    <a16:creationId xmlns:a16="http://schemas.microsoft.com/office/drawing/2014/main" id="{7A76B066-E6A1-4CF4-940C-808C57B87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9CBA0514-C42D-44F7-BDB0-C7C5332A34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F6B678CB-25BE-49E1-8A5C-E22EE8B76E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uora yhdysviiva 15">
                <a:extLst>
                  <a:ext uri="{FF2B5EF4-FFF2-40B4-BE49-F238E27FC236}">
                    <a16:creationId xmlns:a16="http://schemas.microsoft.com/office/drawing/2014/main" id="{94F1EECA-169F-4E53-95EA-72B10107A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Kertomerkki 8">
            <a:extLst>
              <a:ext uri="{FF2B5EF4-FFF2-40B4-BE49-F238E27FC236}">
                <a16:creationId xmlns:a16="http://schemas.microsoft.com/office/drawing/2014/main" id="{8781C5E9-2252-47DE-B35D-784F360B67EE}"/>
              </a:ext>
            </a:extLst>
          </p:cNvPr>
          <p:cNvSpPr/>
          <p:nvPr/>
        </p:nvSpPr>
        <p:spPr>
          <a:xfrm>
            <a:off x="8944251" y="3869586"/>
            <a:ext cx="568171" cy="510973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C2E46EA-0700-4495-826A-BF886A4E3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3" t="16696"/>
          <a:stretch/>
        </p:blipFill>
        <p:spPr>
          <a:xfrm>
            <a:off x="838200" y="4072934"/>
            <a:ext cx="4392053" cy="2785066"/>
          </a:xfrm>
          <a:prstGeom prst="rect">
            <a:avLst/>
          </a:prstGeom>
        </p:spPr>
      </p:pic>
      <p:sp>
        <p:nvSpPr>
          <p:cNvPr id="15" name="Kertomerkki 14">
            <a:extLst>
              <a:ext uri="{FF2B5EF4-FFF2-40B4-BE49-F238E27FC236}">
                <a16:creationId xmlns:a16="http://schemas.microsoft.com/office/drawing/2014/main" id="{72293B96-08B1-4F6B-B374-0C5861DD4286}"/>
              </a:ext>
            </a:extLst>
          </p:cNvPr>
          <p:cNvSpPr/>
          <p:nvPr/>
        </p:nvSpPr>
        <p:spPr>
          <a:xfrm>
            <a:off x="8251794" y="4087716"/>
            <a:ext cx="568171" cy="510973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9970040E-6BB6-4DE7-8A0E-C810D1AB0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3" t="16696"/>
          <a:stretch/>
        </p:blipFill>
        <p:spPr>
          <a:xfrm>
            <a:off x="838200" y="4090690"/>
            <a:ext cx="4392053" cy="27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8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udent_Groups xmlns="bca42fc1-4880-40d4-8ef3-5377c753750d">
      <UserInfo>
        <DisplayName/>
        <AccountId xsi:nil="true"/>
        <AccountType/>
      </UserInfo>
    </Student_Groups>
    <Templates xmlns="bca42fc1-4880-40d4-8ef3-5377c753750d" xsi:nil="true"/>
    <TeamsChannelId xmlns="bca42fc1-4880-40d4-8ef3-5377c753750d" xsi:nil="true"/>
    <NotebookType xmlns="bca42fc1-4880-40d4-8ef3-5377c753750d" xsi:nil="true"/>
    <Students xmlns="bca42fc1-4880-40d4-8ef3-5377c753750d">
      <UserInfo>
        <DisplayName/>
        <AccountId xsi:nil="true"/>
        <AccountType/>
      </UserInfo>
    </Students>
    <Math_Settings xmlns="bca42fc1-4880-40d4-8ef3-5377c753750d" xsi:nil="true"/>
    <FolderType xmlns="bca42fc1-4880-40d4-8ef3-5377c753750d" xsi:nil="true"/>
    <Owner xmlns="bca42fc1-4880-40d4-8ef3-5377c753750d">
      <UserInfo>
        <DisplayName/>
        <AccountId xsi:nil="true"/>
        <AccountType/>
      </UserInfo>
    </Owner>
    <Has_Teacher_Only_SectionGroup xmlns="bca42fc1-4880-40d4-8ef3-5377c753750d" xsi:nil="true"/>
    <DefaultSectionNames xmlns="bca42fc1-4880-40d4-8ef3-5377c753750d" xsi:nil="true"/>
    <AppVersion xmlns="bca42fc1-4880-40d4-8ef3-5377c753750d" xsi:nil="true"/>
    <Invited_Teachers xmlns="bca42fc1-4880-40d4-8ef3-5377c753750d" xsi:nil="true"/>
    <Invited_Students xmlns="bca42fc1-4880-40d4-8ef3-5377c753750d" xsi:nil="true"/>
    <IsNotebookLocked xmlns="bca42fc1-4880-40d4-8ef3-5377c753750d" xsi:nil="true"/>
    <Teachers xmlns="bca42fc1-4880-40d4-8ef3-5377c753750d">
      <UserInfo>
        <DisplayName/>
        <AccountId xsi:nil="true"/>
        <AccountType/>
      </UserInfo>
    </Teachers>
    <Is_Collaboration_Space_Locked xmlns="bca42fc1-4880-40d4-8ef3-5377c753750d" xsi:nil="true"/>
    <CultureName xmlns="bca42fc1-4880-40d4-8ef3-5377c753750d" xsi:nil="true"/>
    <Self_Registration_Enabled xmlns="bca42fc1-4880-40d4-8ef3-5377c753750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72D60517C314989D813E3C215F105" ma:contentTypeVersion="31" ma:contentTypeDescription="Create a new document." ma:contentTypeScope="" ma:versionID="c58eb16e0a4d3060c4364aecb1ba8665">
  <xsd:schema xmlns:xsd="http://www.w3.org/2001/XMLSchema" xmlns:xs="http://www.w3.org/2001/XMLSchema" xmlns:p="http://schemas.microsoft.com/office/2006/metadata/properties" xmlns:ns3="bca42fc1-4880-40d4-8ef3-5377c753750d" xmlns:ns4="38de771e-5b7d-459a-b0ec-5eb01b48c5e9" targetNamespace="http://schemas.microsoft.com/office/2006/metadata/properties" ma:root="true" ma:fieldsID="3fc8f8f65a893bdb5d4ead1f7a043a6a" ns3:_="" ns4:_="">
    <xsd:import namespace="bca42fc1-4880-40d4-8ef3-5377c753750d"/>
    <xsd:import namespace="38de771e-5b7d-459a-b0ec-5eb01b48c5e9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TeamsChannelId" minOccurs="0"/>
                <xsd:element ref="ns3:Math_Settings" minOccurs="0"/>
                <xsd:element ref="ns3:IsNotebookLocked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42fc1-4880-40d4-8ef3-5377c753750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IsNotebookLocked" ma:index="30" nillable="true" ma:displayName="Is Notebook Locked" ma:internalName="IsNotebookLocked">
      <xsd:simpleType>
        <xsd:restriction base="dms:Boolean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e771e-5b7d-459a-b0ec-5eb01b48c5e9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B6CB12-4171-4B8F-AEBF-33C475591C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397D07-6CD5-481F-B320-891B34EDB182}">
  <ds:schemaRefs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bca42fc1-4880-40d4-8ef3-5377c753750d"/>
    <ds:schemaRef ds:uri="http://schemas.microsoft.com/office/infopath/2007/PartnerControls"/>
    <ds:schemaRef ds:uri="38de771e-5b7d-459a-b0ec-5eb01b48c5e9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A37AF1-8380-4D9C-A212-2C8759953D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42fc1-4880-40d4-8ef3-5377c753750d"/>
    <ds:schemaRef ds:uri="38de771e-5b7d-459a-b0ec-5eb01b48c5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8985</TotalTime>
  <Words>1161</Words>
  <Application>Microsoft Office PowerPoint</Application>
  <PresentationFormat>Widescreen</PresentationFormat>
  <Paragraphs>175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Office-teema</vt:lpstr>
      <vt:lpstr>9. ja 10.  Elämän synty ja kehitys</vt:lpstr>
      <vt:lpstr>Käsitteet</vt:lpstr>
      <vt:lpstr>Maapallon synty</vt:lpstr>
      <vt:lpstr>PowerPoint Presentation</vt:lpstr>
      <vt:lpstr>Elämän esiaika (prekambrinen)</vt:lpstr>
      <vt:lpstr>Kemiallinen evoluutio</vt:lpstr>
      <vt:lpstr>Alkusolun synty</vt:lpstr>
      <vt:lpstr>Fotosynteesi</vt:lpstr>
      <vt:lpstr>Aitotumallisten kehittyminen</vt:lpstr>
      <vt:lpstr>Endosymbioosi ja eliökunnan sukupuu</vt:lpstr>
      <vt:lpstr>Monisoluisuus ja suvullinen lisääntyminen</vt:lpstr>
      <vt:lpstr>PowerPoint Presentation</vt:lpstr>
      <vt:lpstr>Tehtäviä kpl 9</vt:lpstr>
      <vt:lpstr>Elämän vanha aika (paleotsooninen)</vt:lpstr>
      <vt:lpstr>Elämän levittäytyminen maalle</vt:lpstr>
      <vt:lpstr>Selkärankaisten eläinten kehittyminen</vt:lpstr>
      <vt:lpstr>PowerPoint Presentation</vt:lpstr>
      <vt:lpstr>Elämän keskiaika (mesotsooninen)</vt:lpstr>
      <vt:lpstr>Koppisiemenisten kehittyminen</vt:lpstr>
      <vt:lpstr>PowerPoint Presentation</vt:lpstr>
      <vt:lpstr>Elämän uusi aika</vt:lpstr>
      <vt:lpstr>Massasukupuutot</vt:lpstr>
      <vt:lpstr>PowerPoint Presentation</vt:lpstr>
      <vt:lpstr>Elämän vanha aika 550-230 milj. v.s.</vt:lpstr>
      <vt:lpstr>Illustraatioita elämän vanhalta ajalta</vt:lpstr>
      <vt:lpstr>Elämän keskiaika 230-65 milj. v.s.</vt:lpstr>
      <vt:lpstr>Elämän keskiaika</vt:lpstr>
      <vt:lpstr>Elämän uusi aika 65 milj. v. s -</vt:lpstr>
      <vt:lpstr>Ensimmäiset monisoluiset eliöt (700 milj.) </vt:lpstr>
      <vt:lpstr>Kambrikauden räjähdys ja megaevoluutio (550 milj.)</vt:lpstr>
      <vt:lpstr>… elämä siirtyi maalle (n. 460 milj.)</vt:lpstr>
      <vt:lpstr>Putkilokasvien synty (420 milj.)</vt:lpstr>
      <vt:lpstr>Ensimmäiset selkärankaiset (n. 500 milj.)</vt:lpstr>
      <vt:lpstr>Dinosauruksien aikakausi (225-65 milj.)</vt:lpstr>
      <vt:lpstr>Ensimmäiset nisäkkäät (n. 200 milj.)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Kirsi Ukkola</dc:creator>
  <cp:lastModifiedBy>Katri Sarlund</cp:lastModifiedBy>
  <cp:revision>25</cp:revision>
  <dcterms:created xsi:type="dcterms:W3CDTF">2021-02-10T12:11:06Z</dcterms:created>
  <dcterms:modified xsi:type="dcterms:W3CDTF">2022-08-19T11:49:51Z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0x010100EA572D60517C314989D813E3C215F105</vt:lpwstr>
  </property>
</Properties>
</file>