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6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C491-EA4F-4AC7-B734-139D00867D40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CDE1-777B-47C7-AEB9-60731B0324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7575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C491-EA4F-4AC7-B734-139D00867D40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CDE1-777B-47C7-AEB9-60731B0324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8982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C491-EA4F-4AC7-B734-139D00867D40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CDE1-777B-47C7-AEB9-60731B0324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4038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C491-EA4F-4AC7-B734-139D00867D40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CDE1-777B-47C7-AEB9-60731B0324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761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C491-EA4F-4AC7-B734-139D00867D40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CDE1-777B-47C7-AEB9-60731B0324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4576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C491-EA4F-4AC7-B734-139D00867D40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CDE1-777B-47C7-AEB9-60731B0324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1672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C491-EA4F-4AC7-B734-139D00867D40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CDE1-777B-47C7-AEB9-60731B0324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8635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C491-EA4F-4AC7-B734-139D00867D40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CDE1-777B-47C7-AEB9-60731B0324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9990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C491-EA4F-4AC7-B734-139D00867D40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CDE1-777B-47C7-AEB9-60731B0324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6814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C491-EA4F-4AC7-B734-139D00867D40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CDE1-777B-47C7-AEB9-60731B0324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1117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C491-EA4F-4AC7-B734-139D00867D40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CDE1-777B-47C7-AEB9-60731B0324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6748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8C491-EA4F-4AC7-B734-139D00867D40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8CDE1-777B-47C7-AEB9-60731B0324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917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Maaperä ja maannokset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Maaperä</a:t>
            </a:r>
            <a:r>
              <a:rPr lang="fi-FI" dirty="0"/>
              <a:t> </a:t>
            </a:r>
            <a:r>
              <a:rPr lang="fi-FI" dirty="0" smtClean="0"/>
              <a:t>= kallioperän päällä oleva irtain aines </a:t>
            </a:r>
          </a:p>
          <a:p>
            <a:r>
              <a:rPr lang="fi-FI" dirty="0" smtClean="0"/>
              <a:t>kallioperä = kiinteää kiveä</a:t>
            </a:r>
          </a:p>
          <a:p>
            <a:r>
              <a:rPr lang="fi-FI" dirty="0" smtClean="0"/>
              <a:t>Maalajit = maaperän irtaimia maa-aineksia (eloperäiset ja kivennäismaat)</a:t>
            </a:r>
          </a:p>
          <a:p>
            <a:r>
              <a:rPr lang="fi-FI" dirty="0" smtClean="0"/>
              <a:t>Maannos on maaperän kerroksellinen rakenne</a:t>
            </a:r>
          </a:p>
          <a:p>
            <a:pPr lvl="1"/>
            <a:r>
              <a:rPr lang="fi-FI" dirty="0" smtClean="0"/>
              <a:t>paksuus vaihtelee</a:t>
            </a:r>
          </a:p>
          <a:p>
            <a:pPr lvl="1"/>
            <a:r>
              <a:rPr lang="fi-FI" dirty="0" smtClean="0"/>
              <a:t>muodostumiseen vaikuttaa vesi, kasvillisuus ja lämpötila</a:t>
            </a:r>
          </a:p>
          <a:p>
            <a:pPr lvl="1"/>
            <a:r>
              <a:rPr lang="fi-FI" dirty="0" smtClean="0"/>
              <a:t>podsoli, mustamulta, ruskomaa, </a:t>
            </a:r>
            <a:r>
              <a:rPr lang="fi-FI" dirty="0" err="1" smtClean="0"/>
              <a:t>latosoli</a:t>
            </a:r>
            <a:r>
              <a:rPr lang="fi-FI" dirty="0" smtClean="0"/>
              <a:t>, aavikkomaannos…</a:t>
            </a:r>
          </a:p>
        </p:txBody>
      </p:sp>
      <p:pic>
        <p:nvPicPr>
          <p:cNvPr id="1026" name="Picture 2" descr="https://upload.wikimedia.org/wikipedia/commons/c/cc/Soil_profile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4915" y="1016290"/>
            <a:ext cx="4228885" cy="5160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2947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Maannoksen profiili</a:t>
            </a:r>
            <a:endParaRPr lang="fi-FI" dirty="0"/>
          </a:p>
        </p:txBody>
      </p:sp>
      <p:pic>
        <p:nvPicPr>
          <p:cNvPr id="2050" name="Picture 2" descr="Aiheeseen liittyvä kuv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5828" y="1320920"/>
            <a:ext cx="4152809" cy="5537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8691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Kasvillisuusvyöhykkeet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Ilmasto (lämpötila + sateet) ja maaperä vaikuttavat alueen kasvillisuuteen</a:t>
            </a:r>
          </a:p>
          <a:p>
            <a:r>
              <a:rPr lang="fi-FI" dirty="0" smtClean="0"/>
              <a:t>suurekosysteemit eli BIOMIT: samanlainen kasvillisuus, ilmasto, </a:t>
            </a:r>
            <a:r>
              <a:rPr lang="fi-FI" smtClean="0"/>
              <a:t>maaperä..</a:t>
            </a:r>
          </a:p>
          <a:p>
            <a:pPr marL="457200" lvl="1" indent="0">
              <a:buNone/>
            </a:pPr>
            <a:endParaRPr lang="fi-FI" dirty="0"/>
          </a:p>
        </p:txBody>
      </p:sp>
      <p:pic>
        <p:nvPicPr>
          <p:cNvPr id="4098" name="Picture 2" descr="http://1.bp.blogspot.com/-3lU31fLEcTY/VIfu7RPQWOI/AAAAAAAARp4/aGrfhR2w_Lg/s1600/800px-Amazon_Manaus_forest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51238"/>
            <a:ext cx="6083116" cy="261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s://peda.net/sastamala/aetsan-koulu/oppiaineet2/maantiede/7-luokat/7a/amerikka2/3eis2/ampe/ke/sademets%C3%A4:file/photo/92481ff08d9b99d313949d832ac9e7fd01d3eb3b/ge_7_shutterstock_142251358_ped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5240" y="3065076"/>
            <a:ext cx="5552236" cy="3706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8681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upload.wikimedia.org/wikipedia/commons/thumb/2/25/Kasvillisuus.png/1200px-Kasvillisuu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77" y="1690688"/>
            <a:ext cx="11430000" cy="4924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6251"/>
          </a:xfrm>
        </p:spPr>
        <p:txBody>
          <a:bodyPr/>
          <a:lstStyle/>
          <a:p>
            <a:r>
              <a:rPr lang="fi-FI" dirty="0" err="1" smtClean="0"/>
              <a:t>Biomit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286358"/>
            <a:ext cx="10515600" cy="5328511"/>
          </a:xfrm>
        </p:spPr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9699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74</Words>
  <Application>Microsoft Office PowerPoint</Application>
  <PresentationFormat>Laajakuva</PresentationFormat>
  <Paragraphs>13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Maaperä ja maannokset</vt:lpstr>
      <vt:lpstr>Maannoksen profiili</vt:lpstr>
      <vt:lpstr>Kasvillisuusvyöhykkeet</vt:lpstr>
      <vt:lpstr>Biomit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Maaperä ja maannokset</dc:title>
  <dc:creator>Koskihaara Kirsi Hannele</dc:creator>
  <cp:lastModifiedBy>Koskihaara Kirsi Hannele</cp:lastModifiedBy>
  <cp:revision>4</cp:revision>
  <dcterms:created xsi:type="dcterms:W3CDTF">2017-09-01T07:00:50Z</dcterms:created>
  <dcterms:modified xsi:type="dcterms:W3CDTF">2017-09-01T07:52:21Z</dcterms:modified>
</cp:coreProperties>
</file>