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01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659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11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30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09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14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45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4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54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05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74A3A-ED59-497F-84D3-895E14E27F3E}" type="datetimeFigureOut">
              <a:rPr lang="fi-FI" smtClean="0"/>
              <a:t>30.8.2018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4C244-851C-46BF-8D01-68AC4033B1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99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15889"/>
            <a:ext cx="8229600" cy="1081087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smtClean="0"/>
              <a:t>MERIVIRRAT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67905" y="1038386"/>
            <a:ext cx="9342895" cy="550189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fi-FI" dirty="0" smtClean="0"/>
              <a:t>Ovat pintavirtauksia (syvyys noin 100m)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dirty="0" smtClean="0"/>
              <a:t>Aiheutuvat </a:t>
            </a:r>
            <a:r>
              <a:rPr lang="fi-FI" dirty="0"/>
              <a:t>pasaati- ja </a:t>
            </a:r>
            <a:r>
              <a:rPr lang="fi-FI" dirty="0" smtClean="0"/>
              <a:t>länsituulista</a:t>
            </a:r>
            <a:endParaRPr lang="fi-FI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dirty="0"/>
              <a:t>Jaetaan kylmiin ja lämpimiin merivirtoihin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dirty="0"/>
              <a:t>Merkitykset: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tasoittavat maapallon lämpötilaeroja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lämpimät merivirrat lisäävät rannikkoalueiden sateita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kylmät merivirrat aiheuttavat kuivuutta rannikoilla (aavikot)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kumpuaminen =&gt; vaikutus mm. kalastukseen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hyödyt mm. laivaliikenteelle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kasvien ja eläinten leviäminen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sekoittaa vesimassoja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fi-FI" dirty="0"/>
              <a:t>esim. Itämerellä virtaukset heikkoja, tuuli työntää ajoittain suolaista vettä</a:t>
            </a:r>
          </a:p>
          <a:p>
            <a:pPr>
              <a:lnSpc>
                <a:spcPct val="80000"/>
              </a:lnSpc>
              <a:defRPr/>
            </a:pPr>
            <a:r>
              <a:rPr lang="fi-FI"/>
              <a:t>Pystyvirtaukset (vesi liikkuu kohti pohjaa tai pintaa) aiheutuvat suolaisuuden ja lämpötilojen eroista =&gt; kumpuaminen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682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78</Words>
  <Application>Microsoft Office PowerPoint</Application>
  <PresentationFormat>Laajakuva</PresentationFormat>
  <Paragraphs>14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MERIVIRRAT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MERIVIRRAT</dc:title>
  <dc:creator>Koskihaara Kirsi Hannele</dc:creator>
  <cp:lastModifiedBy>Koskihaara Kirsi Hannele</cp:lastModifiedBy>
  <cp:revision>2</cp:revision>
  <dcterms:created xsi:type="dcterms:W3CDTF">2018-08-30T06:27:01Z</dcterms:created>
  <dcterms:modified xsi:type="dcterms:W3CDTF">2018-08-30T06:32:44Z</dcterms:modified>
</cp:coreProperties>
</file>