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56" r:id="rId4"/>
    <p:sldId id="257" r:id="rId5"/>
    <p:sldId id="258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85E9-61AC-41F7-A546-52B7FCB80D57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85D26-5DC4-41DC-B0D6-D924CE1F4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9461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85E9-61AC-41F7-A546-52B7FCB80D57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85D26-5DC4-41DC-B0D6-D924CE1F4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1306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85E9-61AC-41F7-A546-52B7FCB80D57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85D26-5DC4-41DC-B0D6-D924CE1F4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1702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85E9-61AC-41F7-A546-52B7FCB80D57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85D26-5DC4-41DC-B0D6-D924CE1F4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061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85E9-61AC-41F7-A546-52B7FCB80D57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85D26-5DC4-41DC-B0D6-D924CE1F4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398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85E9-61AC-41F7-A546-52B7FCB80D57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85D26-5DC4-41DC-B0D6-D924CE1F4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287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85E9-61AC-41F7-A546-52B7FCB80D57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85D26-5DC4-41DC-B0D6-D924CE1F4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790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85E9-61AC-41F7-A546-52B7FCB80D57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85D26-5DC4-41DC-B0D6-D924CE1F4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3888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85E9-61AC-41F7-A546-52B7FCB80D57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85D26-5DC4-41DC-B0D6-D924CE1F4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3867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85E9-61AC-41F7-A546-52B7FCB80D57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85D26-5DC4-41DC-B0D6-D924CE1F4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8737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85E9-61AC-41F7-A546-52B7FCB80D57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85D26-5DC4-41DC-B0D6-D924CE1F4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2070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485E9-61AC-41F7-A546-52B7FCB80D57}" type="datetimeFigureOut">
              <a:rPr lang="fi-FI" smtClean="0"/>
              <a:t>8.3.2018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85D26-5DC4-41DC-B0D6-D924CE1F4E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710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Maannokset + kasvillisuusvyöhykkeet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Maaperä = kallioperän päällä olevat irtaimet maa-ainekset</a:t>
            </a:r>
          </a:p>
          <a:p>
            <a:r>
              <a:rPr lang="fi-FI" dirty="0" smtClean="0"/>
              <a:t>kallioperä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i-FI" dirty="0" smtClean="0"/>
              <a:t>Maankamara</a:t>
            </a:r>
          </a:p>
          <a:p>
            <a:r>
              <a:rPr lang="fi-FI" dirty="0" smtClean="0"/>
              <a:t>Maalajit</a:t>
            </a:r>
          </a:p>
          <a:p>
            <a:pPr lvl="1"/>
            <a:r>
              <a:rPr lang="fi-FI" dirty="0" smtClean="0"/>
              <a:t>eloperäiset (turve, multa, muta, lieju..)</a:t>
            </a:r>
          </a:p>
          <a:p>
            <a:pPr lvl="1"/>
            <a:r>
              <a:rPr lang="fi-FI" dirty="0" smtClean="0"/>
              <a:t>kivennäismaalajit (hiekka, sora, savi, siltti..)</a:t>
            </a:r>
          </a:p>
          <a:p>
            <a:r>
              <a:rPr lang="fi-FI" dirty="0" smtClean="0"/>
              <a:t>Maaperän pinnan kerroksellinen rakenne = Maannos </a:t>
            </a:r>
          </a:p>
          <a:p>
            <a:pPr lvl="1"/>
            <a:r>
              <a:rPr lang="fi-FI" dirty="0" smtClean="0"/>
              <a:t>podsoli</a:t>
            </a:r>
          </a:p>
          <a:p>
            <a:pPr lvl="1"/>
            <a:r>
              <a:rPr lang="fi-FI" dirty="0" smtClean="0"/>
              <a:t>mustamulta</a:t>
            </a:r>
          </a:p>
          <a:p>
            <a:pPr lvl="1"/>
            <a:r>
              <a:rPr lang="fi-FI" dirty="0" err="1" smtClean="0"/>
              <a:t>latosoli</a:t>
            </a:r>
            <a:endParaRPr lang="fi-FI" dirty="0" smtClean="0"/>
          </a:p>
          <a:p>
            <a:pPr lvl="1"/>
            <a:r>
              <a:rPr lang="fi-FI" dirty="0" smtClean="0"/>
              <a:t>aavikkomaannos..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=&gt; Muodostuvaan maannokseen vaikuttaa veden virtaus, lämpötila ja kasvillisuus</a:t>
            </a:r>
          </a:p>
        </p:txBody>
      </p:sp>
    </p:spTree>
    <p:extLst>
      <p:ext uri="{BB962C8B-B14F-4D97-AF65-F5344CB8AC3E}">
        <p14:creationId xmlns:p14="http://schemas.microsoft.com/office/powerpoint/2010/main" val="4023836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1613" y="23952"/>
            <a:ext cx="5074936" cy="6658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950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582" y="422031"/>
            <a:ext cx="8824967" cy="6164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479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55" y="325697"/>
            <a:ext cx="8651631" cy="6347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616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9475" y="1262062"/>
            <a:ext cx="5353050" cy="433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23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Kasvillisuus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Alueen kasvillisuuteen vaikuttaa ilmasto (lämpötilat + sademäärät)</a:t>
            </a:r>
          </a:p>
          <a:p>
            <a:r>
              <a:rPr lang="fi-FI" dirty="0" smtClean="0"/>
              <a:t>Maapallon suurkasvillisuusalueet = </a:t>
            </a:r>
            <a:r>
              <a:rPr lang="fi-FI" dirty="0" err="1" smtClean="0"/>
              <a:t>Biomit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16850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68</Words>
  <Application>Microsoft Office PowerPoint</Application>
  <PresentationFormat>Laajakuva</PresentationFormat>
  <Paragraphs>16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Office-teema</vt:lpstr>
      <vt:lpstr>Maannokset + kasvillisuusvyöhykkeet</vt:lpstr>
      <vt:lpstr>PowerPoint-esitys</vt:lpstr>
      <vt:lpstr>PowerPoint-esitys</vt:lpstr>
      <vt:lpstr>PowerPoint-esitys</vt:lpstr>
      <vt:lpstr>PowerPoint-esitys</vt:lpstr>
      <vt:lpstr>Kasvillisuus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Maannokset + kasvillisuusvyöhykkeet</dc:title>
  <dc:creator>Koskihaara Kirsi Hannele</dc:creator>
  <cp:lastModifiedBy>Koskihaara Kirsi Hannele</cp:lastModifiedBy>
  <cp:revision>2</cp:revision>
  <dcterms:created xsi:type="dcterms:W3CDTF">2018-03-08T07:38:23Z</dcterms:created>
  <dcterms:modified xsi:type="dcterms:W3CDTF">2018-03-08T07:41:53Z</dcterms:modified>
</cp:coreProperties>
</file>