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90" r:id="rId3"/>
    <p:sldId id="286" r:id="rId4"/>
    <p:sldId id="287" r:id="rId5"/>
    <p:sldId id="289" r:id="rId6"/>
    <p:sldId id="288" r:id="rId7"/>
    <p:sldId id="283" r:id="rId8"/>
    <p:sldId id="284" r:id="rId9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7" d="100"/>
          <a:sy n="67" d="100"/>
        </p:scale>
        <p:origin x="604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8.9.2022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8.9.2022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POMM1002</a:t>
            </a:r>
            <a:br>
              <a:rPr lang="fi-FI" dirty="0">
                <a:latin typeface="Bernard MT Condensed" panose="02050806060905020404" pitchFamily="18" charset="0"/>
              </a:rPr>
            </a:br>
            <a:r>
              <a:rPr lang="fi-FI" sz="2800" dirty="0">
                <a:latin typeface="Bernard MT Condensed" panose="02050806060905020404" pitchFamily="18" charset="0"/>
              </a:rPr>
              <a:t>Johdanto monialaisiin opintoihin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750912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Syksy 2022 Kaili </a:t>
            </a:r>
            <a:r>
              <a:rPr lang="fi-FI" dirty="0" err="1">
                <a:latin typeface="Bernard MT Condensed" panose="02050806060905020404" pitchFamily="18" charset="0"/>
              </a:rPr>
              <a:t>Kepler</a:t>
            </a:r>
            <a:r>
              <a:rPr lang="fi-FI" dirty="0">
                <a:latin typeface="Bernard MT Condensed" panose="02050806060905020404" pitchFamily="18" charset="0"/>
              </a:rPr>
              <a:t>-Uotinen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0B05-374C-4039-8624-95DDF8DFA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Keitä me ollaan?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59FB4-095E-4CDC-9EB9-9C7F97A33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72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8B6A-BA42-4C7C-B09A-F4CD2D617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ACAA6-C7DB-49BD-832F-6C4395994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44624"/>
            <a:ext cx="12188825" cy="6912768"/>
          </a:xfrm>
        </p:spPr>
      </p:pic>
    </p:spTree>
    <p:extLst>
      <p:ext uri="{BB962C8B-B14F-4D97-AF65-F5344CB8AC3E}">
        <p14:creationId xmlns:p14="http://schemas.microsoft.com/office/powerpoint/2010/main" val="2748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9472A-AB7F-41E3-970F-84C491D5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393952-2B3A-4225-B521-325E084E2D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957392"/>
          </a:xfrm>
        </p:spPr>
      </p:pic>
    </p:spTree>
    <p:extLst>
      <p:ext uri="{BB962C8B-B14F-4D97-AF65-F5344CB8AC3E}">
        <p14:creationId xmlns:p14="http://schemas.microsoft.com/office/powerpoint/2010/main" val="8525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DCA57-0A4C-4A37-8E10-0EB948E7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C9C260-1925-457C-926C-7EE4BF29A9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31116" cy="6957392"/>
          </a:xfrm>
        </p:spPr>
      </p:pic>
    </p:spTree>
    <p:extLst>
      <p:ext uri="{BB962C8B-B14F-4D97-AF65-F5344CB8AC3E}">
        <p14:creationId xmlns:p14="http://schemas.microsoft.com/office/powerpoint/2010/main" val="10313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5981-001F-4E17-B728-C8EED0B1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E79DD1-A926-444A-AF1B-0F31D136D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9392"/>
            <a:ext cx="12719148" cy="6858000"/>
          </a:xfrm>
        </p:spPr>
      </p:pic>
    </p:spTree>
    <p:extLst>
      <p:ext uri="{BB962C8B-B14F-4D97-AF65-F5344CB8AC3E}">
        <p14:creationId xmlns:p14="http://schemas.microsoft.com/office/powerpoint/2010/main" val="4898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i-FI" b="1" dirty="0"/>
              <a:t>Ryhmätehtävä (n. 30 min)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spcBef>
                <a:spcPts val="930"/>
              </a:spcBef>
              <a:buNone/>
              <a:defRPr/>
            </a:pPr>
            <a:r>
              <a:rPr lang="fi-FI" sz="2400" dirty="0"/>
              <a:t>Muodostatte ryhmän, joka luo uuden koulun. Teidän ei tarvitse tukeutua nykykouluun, vaan voitte luoda sen sellaiseksi kuin haluatte ja kykenette perustelemaan.</a:t>
            </a:r>
          </a:p>
          <a:p>
            <a:pPr marL="0" indent="0">
              <a:spcBef>
                <a:spcPts val="930"/>
              </a:spcBef>
              <a:buNone/>
              <a:defRPr/>
            </a:pPr>
            <a:endParaRPr lang="fi-FI" sz="2400" dirty="0"/>
          </a:p>
          <a:p>
            <a:pPr marL="0" indent="0">
              <a:spcBef>
                <a:spcPts val="930"/>
              </a:spcBef>
              <a:buNone/>
              <a:defRPr/>
            </a:pPr>
            <a:r>
              <a:rPr lang="fi-FI" sz="2400" dirty="0"/>
              <a:t>Antakaa koululle viisi tavoitetta ja valitkaa viisi oppiainetta, joita koulussa opiskellaan. Oppiaineiden ei tarvitse olla niitä, joita on nykykoulussa, mutta nykyoppiaineitakin saa käyttää. 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5665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b="1" dirty="0"/>
              <a:t>Ryhmätehtävä (palautus kaili.kepler-uotinen@jyu.fi)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79612" y="2060576"/>
            <a:ext cx="8229600" cy="3959225"/>
          </a:xfrm>
        </p:spPr>
        <p:txBody>
          <a:bodyPr/>
          <a:lstStyle/>
          <a:p>
            <a:r>
              <a:rPr lang="fi-FI" altLang="fi-FI" sz="2800"/>
              <a:t>Kuinka vaikea oli pyrkiä luomaan uusi koulu?</a:t>
            </a:r>
          </a:p>
          <a:p>
            <a:r>
              <a:rPr lang="fi-FI" altLang="fi-FI" sz="2800"/>
              <a:t>Mihin valinnat perustuivat?</a:t>
            </a:r>
          </a:p>
          <a:p>
            <a:r>
              <a:rPr lang="fi-FI" altLang="fi-FI" sz="2800"/>
              <a:t>Millainen ihmiskäsitys oli valinnan taustalla?</a:t>
            </a:r>
          </a:p>
          <a:p>
            <a:r>
              <a:rPr lang="fi-FI" altLang="fi-FI" sz="2800"/>
              <a:t>Millaista oppimiskäsitystä luotu koulu edustaa?</a:t>
            </a:r>
          </a:p>
          <a:p>
            <a:r>
              <a:rPr lang="fi-FI" altLang="fi-FI" sz="2800"/>
              <a:t>Kenella on koulussa valta?</a:t>
            </a:r>
          </a:p>
          <a:p>
            <a:r>
              <a:rPr lang="fi-FI" altLang="fi-FI" sz="2800"/>
              <a:t>Kuinka uudistava lopputulos on?</a:t>
            </a:r>
          </a:p>
          <a:p>
            <a:endParaRPr lang="fi-FI" altLang="fi-FI" sz="2800"/>
          </a:p>
        </p:txBody>
      </p:sp>
    </p:spTree>
    <p:extLst>
      <p:ext uri="{BB962C8B-B14F-4D97-AF65-F5344CB8AC3E}">
        <p14:creationId xmlns:p14="http://schemas.microsoft.com/office/powerpoint/2010/main" val="36872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174</TotalTime>
  <Words>120</Words>
  <Application>Microsoft Office PowerPoint</Application>
  <PresentationFormat>Custom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Bernard MT Condensed</vt:lpstr>
      <vt:lpstr>Palatino Linotype</vt:lpstr>
      <vt:lpstr>Watercolor_16x9</vt:lpstr>
      <vt:lpstr>POMM1002 Johdanto monialaisiin opintoihin</vt:lpstr>
      <vt:lpstr>Keitä me ollaan?</vt:lpstr>
      <vt:lpstr>PowerPoint Presentation</vt:lpstr>
      <vt:lpstr>PowerPoint Presentation</vt:lpstr>
      <vt:lpstr>PowerPoint Presentation</vt:lpstr>
      <vt:lpstr>PowerPoint Presentation</vt:lpstr>
      <vt:lpstr>Ryhmätehtävä (n. 30 min) </vt:lpstr>
      <vt:lpstr>Ryhmätehtävä (palautus kaili.kepler-uotinen@jyu.fi)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Stiina.Uotinen</cp:lastModifiedBy>
  <cp:revision>24</cp:revision>
  <cp:lastPrinted>2019-09-18T08:26:52Z</cp:lastPrinted>
  <dcterms:created xsi:type="dcterms:W3CDTF">2017-11-09T16:06:43Z</dcterms:created>
  <dcterms:modified xsi:type="dcterms:W3CDTF">2022-09-08T06:40:04Z</dcterms:modified>
</cp:coreProperties>
</file>