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2" r:id="rId3"/>
    <p:sldId id="263" r:id="rId4"/>
    <p:sldId id="264" r:id="rId5"/>
    <p:sldId id="265" r:id="rId6"/>
    <p:sldId id="266" r:id="rId7"/>
    <p:sldId id="268" r:id="rId8"/>
    <p:sldId id="277" r:id="rId9"/>
    <p:sldId id="270" r:id="rId10"/>
    <p:sldId id="271" r:id="rId11"/>
    <p:sldId id="273" r:id="rId12"/>
    <p:sldId id="278" r:id="rId13"/>
    <p:sldId id="276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48DD"/>
    <a:srgbClr val="86F63A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A4E4A-F81A-4F72-90D0-E1A4837E52C8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0BB51-8737-486A-B836-C0ACF61162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930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4BD47-1213-48AF-9678-15FD428B707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8970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51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42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29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49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9763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40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72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7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853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647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541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A2FDE-01D0-4C9A-A687-C1256CC3FBE3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4E5B6-74F8-4F6F-BC9E-2E968BF1BD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020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Aisti- ja muistiharjoitteita 2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Elokuu 2015</a:t>
            </a:r>
            <a:endParaRPr lang="fi-FI" dirty="0"/>
          </a:p>
        </p:txBody>
      </p:sp>
      <p:sp>
        <p:nvSpPr>
          <p:cNvPr id="10" name="Suorakulmio 9"/>
          <p:cNvSpPr/>
          <p:nvPr/>
        </p:nvSpPr>
        <p:spPr>
          <a:xfrm>
            <a:off x="240697" y="5178857"/>
            <a:ext cx="1491175" cy="1406769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ydän 10"/>
          <p:cNvSpPr/>
          <p:nvPr/>
        </p:nvSpPr>
        <p:spPr>
          <a:xfrm>
            <a:off x="5090344" y="4953774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isti 11"/>
          <p:cNvSpPr/>
          <p:nvPr/>
        </p:nvSpPr>
        <p:spPr>
          <a:xfrm>
            <a:off x="9955820" y="5041563"/>
            <a:ext cx="1692322" cy="1514902"/>
          </a:xfrm>
          <a:prstGeom prst="plus">
            <a:avLst/>
          </a:prstGeom>
          <a:solidFill>
            <a:srgbClr val="6F39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7438676" y="4919783"/>
            <a:ext cx="1772528" cy="1758461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asakylkinen kolmio 13"/>
          <p:cNvSpPr/>
          <p:nvPr/>
        </p:nvSpPr>
        <p:spPr>
          <a:xfrm>
            <a:off x="2574080" y="4952369"/>
            <a:ext cx="1674055" cy="1561514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706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9 Mitä väriä kuvassa on eniten?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20837"/>
            <a:ext cx="10515600" cy="4756126"/>
          </a:xfrm>
          <a:solidFill>
            <a:srgbClr val="FF0000"/>
          </a:solidFill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13" name="Ristinmuotoinen kuvaselitenuoli 12"/>
          <p:cNvSpPr/>
          <p:nvPr/>
        </p:nvSpPr>
        <p:spPr>
          <a:xfrm>
            <a:off x="838200" y="1420837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Ristinmuotoinen kuvaselitenuoli 13"/>
          <p:cNvSpPr/>
          <p:nvPr/>
        </p:nvSpPr>
        <p:spPr>
          <a:xfrm>
            <a:off x="3465342" y="1420837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Ristinmuotoinen kuvaselitenuoli 14"/>
          <p:cNvSpPr/>
          <p:nvPr/>
        </p:nvSpPr>
        <p:spPr>
          <a:xfrm>
            <a:off x="6092484" y="1420837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Ristinmuotoinen kuvaselitenuoli 15"/>
          <p:cNvSpPr/>
          <p:nvPr/>
        </p:nvSpPr>
        <p:spPr>
          <a:xfrm>
            <a:off x="8723142" y="1420837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Ristinmuotoinen kuvaselitenuoli 16"/>
          <p:cNvSpPr/>
          <p:nvPr/>
        </p:nvSpPr>
        <p:spPr>
          <a:xfrm>
            <a:off x="838200" y="3869251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Ristinmuotoinen kuvaselitenuoli 17"/>
          <p:cNvSpPr/>
          <p:nvPr/>
        </p:nvSpPr>
        <p:spPr>
          <a:xfrm>
            <a:off x="3468858" y="3869251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Ristinmuotoinen kuvaselitenuoli 18"/>
          <p:cNvSpPr/>
          <p:nvPr/>
        </p:nvSpPr>
        <p:spPr>
          <a:xfrm>
            <a:off x="6099516" y="3869251"/>
            <a:ext cx="2630658" cy="2445214"/>
          </a:xfrm>
          <a:prstGeom prst="quadArrowCallo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" name="Kuva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206" y="3866051"/>
            <a:ext cx="2651990" cy="246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544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11 Mitä väriä kuvassa on eniten?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29" name="Suorakulmio 28"/>
          <p:cNvSpPr/>
          <p:nvPr/>
        </p:nvSpPr>
        <p:spPr>
          <a:xfrm>
            <a:off x="838200" y="1825625"/>
            <a:ext cx="10515600" cy="231027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19956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12 Mitä väriä kuvassa on eniten?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11549"/>
            <a:ext cx="10515600" cy="2319885"/>
          </a:xfrm>
          <a:prstGeom prst="rect">
            <a:avLst/>
          </a:prstGeom>
        </p:spPr>
      </p:pic>
      <p:sp>
        <p:nvSpPr>
          <p:cNvPr id="6" name="Suorakulmio 5"/>
          <p:cNvSpPr/>
          <p:nvPr/>
        </p:nvSpPr>
        <p:spPr>
          <a:xfrm>
            <a:off x="838200" y="4023038"/>
            <a:ext cx="10515600" cy="231988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838200" y="1611548"/>
            <a:ext cx="5257800" cy="231988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6096000" y="4023038"/>
            <a:ext cx="5257800" cy="231988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8250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Kuva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15580" cy="1609483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56711"/>
            <a:ext cx="12192000" cy="6914711"/>
          </a:xfrm>
          <a:solidFill>
            <a:srgbClr val="7030A0"/>
          </a:solidFill>
        </p:spPr>
        <p:txBody>
          <a:bodyPr/>
          <a:lstStyle/>
          <a:p>
            <a:endParaRPr lang="fi-FI" b="1" dirty="0"/>
          </a:p>
        </p:txBody>
      </p:sp>
      <p:pic>
        <p:nvPicPr>
          <p:cNvPr id="31" name="Sisällön paikkamerkki 30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60090" y="2924147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4" name="Sydän 3"/>
          <p:cNvSpPr/>
          <p:nvPr/>
        </p:nvSpPr>
        <p:spPr>
          <a:xfrm>
            <a:off x="6246036" y="2977278"/>
            <a:ext cx="1603717" cy="1631852"/>
          </a:xfrm>
          <a:prstGeom prst="heart">
            <a:avLst/>
          </a:prstGeom>
          <a:solidFill>
            <a:srgbClr val="F8FD33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ydän 5"/>
          <p:cNvSpPr/>
          <p:nvPr/>
        </p:nvSpPr>
        <p:spPr>
          <a:xfrm>
            <a:off x="7970165" y="2889800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ydän 6"/>
          <p:cNvSpPr/>
          <p:nvPr/>
        </p:nvSpPr>
        <p:spPr>
          <a:xfrm>
            <a:off x="1371302" y="2894441"/>
            <a:ext cx="1603717" cy="1631852"/>
          </a:xfrm>
          <a:prstGeom prst="heart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ydän 7"/>
          <p:cNvSpPr/>
          <p:nvPr/>
        </p:nvSpPr>
        <p:spPr>
          <a:xfrm>
            <a:off x="2999697" y="2907875"/>
            <a:ext cx="1603717" cy="1631852"/>
          </a:xfrm>
          <a:prstGeom prst="heart">
            <a:avLst/>
          </a:prstGeom>
          <a:solidFill>
            <a:srgbClr val="00B050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ydän 8"/>
          <p:cNvSpPr/>
          <p:nvPr/>
        </p:nvSpPr>
        <p:spPr>
          <a:xfrm>
            <a:off x="-474144" y="4258829"/>
            <a:ext cx="1603717" cy="1631852"/>
          </a:xfrm>
          <a:prstGeom prst="heart">
            <a:avLst/>
          </a:prstGeom>
          <a:solidFill>
            <a:srgbClr val="F43CA5"/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5172" y="-15900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5043" y="4432802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2021" y="1336361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20284" y="-40946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6117" y="1456509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5" name="Kuva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3687" y="4490991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6" name="Kuva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2983" y="1456509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7" name="Kuva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3671" y="-31587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8" name="Kuva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8746" y="4432802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19" name="Kuva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8501" y="4524719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0" name="Kuva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32338" y="1380794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1" name="Kuva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4806" y="1451525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67595" y="-149925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06335" y="4421311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92130" y="1344446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83867" y="5890681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6" name="Kuva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9320" y="5888673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8" name="Kuva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36648" y="5883703"/>
            <a:ext cx="1615580" cy="1621677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29" name="Kuva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8888" y="6128998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0" name="Kuva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33862" y="2849418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2" name="Kuva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3386" y="1403440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3" name="Kuva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7453" y="6067564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4" name="Kuva 3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78987" y="1422671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5" name="Kuva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92175" y="4597454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6" name="Kuva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65338" y="4597454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7" name="Kuva 3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558880" y="2946285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8" name="Kuva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7595" y="2930002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39" name="Kuva 3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84634" y="6143696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1" name="Kuva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840" y="-89470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2" name="Kuva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4329" y="-89469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3" name="Kuva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580" y="-206656"/>
            <a:ext cx="1615580" cy="160948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4" name="Kuva 4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324288" y="5814732"/>
            <a:ext cx="1615580" cy="161558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5" name="Kuva 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82919" y="-164075"/>
            <a:ext cx="1615580" cy="1615580"/>
          </a:xfrm>
          <a:prstGeom prst="rect">
            <a:avLst/>
          </a:prstGeom>
          <a:ln>
            <a:noFill/>
            <a:prstDash val="sysDash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6" name="Kuva 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380918" y="5872489"/>
            <a:ext cx="2078916" cy="2085013"/>
          </a:xfrm>
          <a:prstGeom prst="rect">
            <a:avLst/>
          </a:prstGeom>
        </p:spPr>
      </p:pic>
      <p:sp>
        <p:nvSpPr>
          <p:cNvPr id="47" name="Sydän 46"/>
          <p:cNvSpPr/>
          <p:nvPr/>
        </p:nvSpPr>
        <p:spPr>
          <a:xfrm>
            <a:off x="9884452" y="288851"/>
            <a:ext cx="1107380" cy="1211580"/>
          </a:xfrm>
          <a:prstGeom prst="heart">
            <a:avLst/>
          </a:prstGeom>
          <a:solidFill>
            <a:schemeClr val="bg1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8" name="Kuva 4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01559" y="1695642"/>
            <a:ext cx="1158340" cy="1243692"/>
          </a:xfrm>
          <a:prstGeom prst="rect">
            <a:avLst/>
          </a:prstGeom>
        </p:spPr>
      </p:pic>
      <p:pic>
        <p:nvPicPr>
          <p:cNvPr id="49" name="Kuva 4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22307" y="4790348"/>
            <a:ext cx="1158340" cy="1243692"/>
          </a:xfrm>
          <a:prstGeom prst="rect">
            <a:avLst/>
          </a:prstGeom>
        </p:spPr>
      </p:pic>
      <p:pic>
        <p:nvPicPr>
          <p:cNvPr id="51" name="Kuva 5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825370" y="6343518"/>
            <a:ext cx="1158340" cy="1243692"/>
          </a:xfrm>
          <a:prstGeom prst="rect">
            <a:avLst/>
          </a:prstGeom>
        </p:spPr>
      </p:pic>
      <p:pic>
        <p:nvPicPr>
          <p:cNvPr id="52" name="Kuva 5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243278" y="4565748"/>
            <a:ext cx="1158340" cy="1243692"/>
          </a:xfrm>
          <a:prstGeom prst="rect">
            <a:avLst/>
          </a:prstGeom>
        </p:spPr>
      </p:pic>
      <p:pic>
        <p:nvPicPr>
          <p:cNvPr id="53" name="Kuva 5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773189" y="3218159"/>
            <a:ext cx="1158340" cy="1243692"/>
          </a:xfrm>
          <a:prstGeom prst="rect">
            <a:avLst/>
          </a:prstGeom>
        </p:spPr>
      </p:pic>
      <p:pic>
        <p:nvPicPr>
          <p:cNvPr id="54" name="Kuva 5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93958" y="4885306"/>
            <a:ext cx="1158340" cy="1243692"/>
          </a:xfrm>
          <a:prstGeom prst="rect">
            <a:avLst/>
          </a:prstGeom>
        </p:spPr>
      </p:pic>
      <p:pic>
        <p:nvPicPr>
          <p:cNvPr id="55" name="Kuva 5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69891" y="1756302"/>
            <a:ext cx="1158340" cy="1243692"/>
          </a:xfrm>
          <a:prstGeom prst="rect">
            <a:avLst/>
          </a:prstGeom>
        </p:spPr>
      </p:pic>
      <p:pic>
        <p:nvPicPr>
          <p:cNvPr id="56" name="Kuva 5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111133" y="6128365"/>
            <a:ext cx="1158340" cy="1243692"/>
          </a:xfrm>
          <a:prstGeom prst="rect">
            <a:avLst/>
          </a:prstGeom>
        </p:spPr>
      </p:pic>
      <p:pic>
        <p:nvPicPr>
          <p:cNvPr id="57" name="Kuva 5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636676" y="4908324"/>
            <a:ext cx="1158340" cy="1243692"/>
          </a:xfrm>
          <a:prstGeom prst="rect">
            <a:avLst/>
          </a:prstGeom>
        </p:spPr>
      </p:pic>
      <p:pic>
        <p:nvPicPr>
          <p:cNvPr id="58" name="Kuva 5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8377" y="1567752"/>
            <a:ext cx="1158340" cy="1243692"/>
          </a:xfrm>
          <a:prstGeom prst="rect">
            <a:avLst/>
          </a:prstGeom>
        </p:spPr>
      </p:pic>
      <p:pic>
        <p:nvPicPr>
          <p:cNvPr id="59" name="Kuva 5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18414" y="46438"/>
            <a:ext cx="1158340" cy="1243692"/>
          </a:xfrm>
          <a:prstGeom prst="rect">
            <a:avLst/>
          </a:prstGeom>
        </p:spPr>
      </p:pic>
      <p:pic>
        <p:nvPicPr>
          <p:cNvPr id="60" name="Kuva 5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6614" y="108550"/>
            <a:ext cx="1158340" cy="1243692"/>
          </a:xfrm>
          <a:prstGeom prst="rect">
            <a:avLst/>
          </a:prstGeom>
        </p:spPr>
      </p:pic>
      <p:pic>
        <p:nvPicPr>
          <p:cNvPr id="61" name="Kuva 6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496215" y="119275"/>
            <a:ext cx="1158340" cy="1243692"/>
          </a:xfrm>
          <a:prstGeom prst="rect">
            <a:avLst/>
          </a:prstGeom>
        </p:spPr>
      </p:pic>
      <p:pic>
        <p:nvPicPr>
          <p:cNvPr id="62" name="Kuva 6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42808" y="319667"/>
            <a:ext cx="1158340" cy="1243692"/>
          </a:xfrm>
          <a:prstGeom prst="rect">
            <a:avLst/>
          </a:prstGeom>
        </p:spPr>
      </p:pic>
      <p:pic>
        <p:nvPicPr>
          <p:cNvPr id="63" name="Kuva 6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53792" y="270207"/>
            <a:ext cx="1158340" cy="1243692"/>
          </a:xfrm>
          <a:prstGeom prst="rect">
            <a:avLst/>
          </a:prstGeom>
        </p:spPr>
      </p:pic>
      <p:pic>
        <p:nvPicPr>
          <p:cNvPr id="64" name="Kuva 6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01409" y="169368"/>
            <a:ext cx="1158340" cy="1243692"/>
          </a:xfrm>
          <a:prstGeom prst="rect">
            <a:avLst/>
          </a:prstGeom>
        </p:spPr>
      </p:pic>
      <p:pic>
        <p:nvPicPr>
          <p:cNvPr id="65" name="Kuva 6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96977" y="166210"/>
            <a:ext cx="1158340" cy="1243692"/>
          </a:xfrm>
          <a:prstGeom prst="rect">
            <a:avLst/>
          </a:prstGeom>
        </p:spPr>
      </p:pic>
      <p:pic>
        <p:nvPicPr>
          <p:cNvPr id="66" name="Kuva 6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92397" y="3101955"/>
            <a:ext cx="1158340" cy="1243692"/>
          </a:xfrm>
          <a:prstGeom prst="rect">
            <a:avLst/>
          </a:prstGeom>
        </p:spPr>
      </p:pic>
      <p:pic>
        <p:nvPicPr>
          <p:cNvPr id="67" name="Kuva 6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8377" y="3114455"/>
            <a:ext cx="1158340" cy="1243692"/>
          </a:xfrm>
          <a:prstGeom prst="rect">
            <a:avLst/>
          </a:prstGeom>
        </p:spPr>
      </p:pic>
      <p:pic>
        <p:nvPicPr>
          <p:cNvPr id="68" name="Kuva 6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490177" y="1714445"/>
            <a:ext cx="1158340" cy="1243692"/>
          </a:xfrm>
          <a:prstGeom prst="rect">
            <a:avLst/>
          </a:prstGeom>
        </p:spPr>
      </p:pic>
      <p:pic>
        <p:nvPicPr>
          <p:cNvPr id="69" name="Kuva 6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918855" y="1759372"/>
            <a:ext cx="1158340" cy="1243692"/>
          </a:xfrm>
          <a:prstGeom prst="rect">
            <a:avLst/>
          </a:prstGeom>
        </p:spPr>
      </p:pic>
      <p:pic>
        <p:nvPicPr>
          <p:cNvPr id="70" name="Kuva 6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492377" y="1726984"/>
            <a:ext cx="1158340" cy="1243692"/>
          </a:xfrm>
          <a:prstGeom prst="rect">
            <a:avLst/>
          </a:prstGeom>
        </p:spPr>
      </p:pic>
      <p:pic>
        <p:nvPicPr>
          <p:cNvPr id="71" name="Kuva 7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85189" y="1754733"/>
            <a:ext cx="1158340" cy="1243692"/>
          </a:xfrm>
          <a:prstGeom prst="rect">
            <a:avLst/>
          </a:prstGeom>
        </p:spPr>
      </p:pic>
      <p:pic>
        <p:nvPicPr>
          <p:cNvPr id="72" name="Kuva 7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35334" y="1625215"/>
            <a:ext cx="1158340" cy="1243692"/>
          </a:xfrm>
          <a:prstGeom prst="rect">
            <a:avLst/>
          </a:prstGeom>
        </p:spPr>
      </p:pic>
      <p:pic>
        <p:nvPicPr>
          <p:cNvPr id="73" name="Kuva 7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98747" y="3200398"/>
            <a:ext cx="1158340" cy="1243692"/>
          </a:xfrm>
          <a:prstGeom prst="rect">
            <a:avLst/>
          </a:prstGeom>
        </p:spPr>
      </p:pic>
      <p:pic>
        <p:nvPicPr>
          <p:cNvPr id="74" name="Kuva 7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79169" y="4676935"/>
            <a:ext cx="1158340" cy="1243692"/>
          </a:xfrm>
          <a:prstGeom prst="rect">
            <a:avLst/>
          </a:prstGeom>
        </p:spPr>
      </p:pic>
      <p:pic>
        <p:nvPicPr>
          <p:cNvPr id="75" name="Kuva 7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73365" y="4747401"/>
            <a:ext cx="1158340" cy="1243692"/>
          </a:xfrm>
          <a:prstGeom prst="rect">
            <a:avLst/>
          </a:prstGeom>
        </p:spPr>
      </p:pic>
      <p:pic>
        <p:nvPicPr>
          <p:cNvPr id="76" name="Kuva 7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55989" y="4714381"/>
            <a:ext cx="1158340" cy="1243692"/>
          </a:xfrm>
          <a:prstGeom prst="rect">
            <a:avLst/>
          </a:prstGeom>
        </p:spPr>
      </p:pic>
      <p:pic>
        <p:nvPicPr>
          <p:cNvPr id="77" name="Kuva 7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53334" y="3263388"/>
            <a:ext cx="1158340" cy="1243692"/>
          </a:xfrm>
          <a:prstGeom prst="rect">
            <a:avLst/>
          </a:prstGeom>
        </p:spPr>
      </p:pic>
      <p:pic>
        <p:nvPicPr>
          <p:cNvPr id="78" name="Kuva 7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11778" y="6365018"/>
            <a:ext cx="1158340" cy="1243692"/>
          </a:xfrm>
          <a:prstGeom prst="rect">
            <a:avLst/>
          </a:prstGeom>
        </p:spPr>
      </p:pic>
      <p:pic>
        <p:nvPicPr>
          <p:cNvPr id="79" name="Kuva 7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52385" y="6139323"/>
            <a:ext cx="1158340" cy="1243692"/>
          </a:xfrm>
          <a:prstGeom prst="rect">
            <a:avLst/>
          </a:prstGeom>
        </p:spPr>
      </p:pic>
      <p:pic>
        <p:nvPicPr>
          <p:cNvPr id="80" name="Kuva 7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65328" y="6190317"/>
            <a:ext cx="1158340" cy="1243692"/>
          </a:xfrm>
          <a:prstGeom prst="rect">
            <a:avLst/>
          </a:prstGeom>
        </p:spPr>
      </p:pic>
      <p:pic>
        <p:nvPicPr>
          <p:cNvPr id="81" name="Kuva 8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60244" y="6128365"/>
            <a:ext cx="1158340" cy="1243692"/>
          </a:xfrm>
          <a:prstGeom prst="rect">
            <a:avLst/>
          </a:prstGeom>
        </p:spPr>
      </p:pic>
      <p:pic>
        <p:nvPicPr>
          <p:cNvPr id="82" name="Kuva 8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347211" y="4798338"/>
            <a:ext cx="1158340" cy="1243692"/>
          </a:xfrm>
          <a:prstGeom prst="rect">
            <a:avLst/>
          </a:prstGeom>
        </p:spPr>
      </p:pic>
      <p:pic>
        <p:nvPicPr>
          <p:cNvPr id="83" name="Kuva 8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90326" y="3218159"/>
            <a:ext cx="1158340" cy="1243692"/>
          </a:xfrm>
          <a:prstGeom prst="rect">
            <a:avLst/>
          </a:prstGeom>
        </p:spPr>
      </p:pic>
      <p:pic>
        <p:nvPicPr>
          <p:cNvPr id="84" name="Kuva 8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521434" y="3267018"/>
            <a:ext cx="1158340" cy="1243692"/>
          </a:xfrm>
          <a:prstGeom prst="rect">
            <a:avLst/>
          </a:prstGeom>
        </p:spPr>
      </p:pic>
      <p:pic>
        <p:nvPicPr>
          <p:cNvPr id="85" name="Kuva 8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00939" y="6389416"/>
            <a:ext cx="1158340" cy="1243692"/>
          </a:xfrm>
          <a:prstGeom prst="rect">
            <a:avLst/>
          </a:prstGeom>
        </p:spPr>
      </p:pic>
      <p:pic>
        <p:nvPicPr>
          <p:cNvPr id="86" name="Kuva 8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569589" y="6356008"/>
            <a:ext cx="1158340" cy="1243692"/>
          </a:xfrm>
          <a:prstGeom prst="rect">
            <a:avLst/>
          </a:prstGeom>
        </p:spPr>
      </p:pic>
      <p:pic>
        <p:nvPicPr>
          <p:cNvPr id="87" name="Kuva 8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15644" y="3315972"/>
            <a:ext cx="1158340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13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 Minkä kuvion kohdalla kuuluu ääni?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838200" y="2634018"/>
            <a:ext cx="1692322" cy="151490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2959109" y="2634018"/>
            <a:ext cx="1629486" cy="151490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asakylkinen kolmio 5"/>
          <p:cNvSpPr/>
          <p:nvPr/>
        </p:nvSpPr>
        <p:spPr>
          <a:xfrm>
            <a:off x="5085775" y="2634018"/>
            <a:ext cx="1655360" cy="151490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Risti 16"/>
          <p:cNvSpPr/>
          <p:nvPr/>
        </p:nvSpPr>
        <p:spPr>
          <a:xfrm>
            <a:off x="7254128" y="2634018"/>
            <a:ext cx="1692322" cy="1514902"/>
          </a:xfrm>
          <a:prstGeom prst="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ydän 21"/>
          <p:cNvSpPr/>
          <p:nvPr/>
        </p:nvSpPr>
        <p:spPr>
          <a:xfrm>
            <a:off x="9630206" y="2634018"/>
            <a:ext cx="1692322" cy="1514902"/>
          </a:xfrm>
          <a:prstGeom prst="hear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17859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7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2125" y="365125"/>
            <a:ext cx="10515600" cy="1325563"/>
          </a:xfrm>
        </p:spPr>
        <p:txBody>
          <a:bodyPr/>
          <a:lstStyle/>
          <a:p>
            <a:r>
              <a:rPr lang="fi-FI" b="1" dirty="0" smtClean="0"/>
              <a:t>2 Minkä kuvion kohdalla kuuluu ääni? </a:t>
            </a:r>
            <a:endParaRPr lang="fi-FI" b="1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53531" y="3057388"/>
            <a:ext cx="1707028" cy="1524132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3834" y="3012172"/>
            <a:ext cx="1639966" cy="1530229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6409" y="2993883"/>
            <a:ext cx="1676545" cy="1536325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4728" y="3057388"/>
            <a:ext cx="1707028" cy="1524132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721" y="3018269"/>
            <a:ext cx="1731414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907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3 Minkä kuvion kohdalla kuuluu ääni? 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1465" y="2512987"/>
            <a:ext cx="1707028" cy="152413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772" y="2500794"/>
            <a:ext cx="1707028" cy="152413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0102" y="2635497"/>
            <a:ext cx="1639966" cy="1530229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6181" y="2512987"/>
            <a:ext cx="1676545" cy="153632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43591" y="2659382"/>
            <a:ext cx="1731414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77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4 Minkä kuvion kohdalla kuuluu ääni?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5895" y="2747909"/>
            <a:ext cx="1707028" cy="152413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376" y="2747909"/>
            <a:ext cx="1707028" cy="152413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2858" y="2772294"/>
            <a:ext cx="1731414" cy="1511939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0822" y="2760102"/>
            <a:ext cx="1676545" cy="153632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30538" y="2735716"/>
            <a:ext cx="1639966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40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 Minkä pallon kohdalla kuuluu eri ääni?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Ellipsi 5"/>
          <p:cNvSpPr/>
          <p:nvPr/>
        </p:nvSpPr>
        <p:spPr>
          <a:xfrm>
            <a:off x="3081887" y="2888676"/>
            <a:ext cx="1629486" cy="1514902"/>
          </a:xfrm>
          <a:prstGeom prst="ellipse">
            <a:avLst/>
          </a:prstGeom>
          <a:solidFill>
            <a:srgbClr val="E848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Ellipsi 6"/>
          <p:cNvSpPr/>
          <p:nvPr/>
        </p:nvSpPr>
        <p:spPr>
          <a:xfrm>
            <a:off x="5124537" y="2888676"/>
            <a:ext cx="1629486" cy="151490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54224" y="2888676"/>
            <a:ext cx="1629486" cy="151490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Ellipsi 8"/>
          <p:cNvSpPr/>
          <p:nvPr/>
        </p:nvSpPr>
        <p:spPr>
          <a:xfrm>
            <a:off x="7154648" y="2888676"/>
            <a:ext cx="1629486" cy="151490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1039237" y="2918587"/>
            <a:ext cx="1629486" cy="151490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950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6 Minkä neliön kohdalla kuuluu eri ääni?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1139483" y="2940148"/>
            <a:ext cx="1491175" cy="140676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3102219" y="2940146"/>
            <a:ext cx="1491175" cy="14067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5064955" y="2940147"/>
            <a:ext cx="1491175" cy="140676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7070187" y="2940145"/>
            <a:ext cx="1491175" cy="140676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9075419" y="2940144"/>
            <a:ext cx="1491175" cy="1406769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1040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7 Minkä kolmion kohdalla kuuluu eri ääni?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Tasakylkinen kolmio 3"/>
          <p:cNvSpPr/>
          <p:nvPr/>
        </p:nvSpPr>
        <p:spPr>
          <a:xfrm>
            <a:off x="1617785" y="3094892"/>
            <a:ext cx="1674055" cy="1561514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asakylkinen kolmio 5"/>
          <p:cNvSpPr/>
          <p:nvPr/>
        </p:nvSpPr>
        <p:spPr>
          <a:xfrm rot="10800000">
            <a:off x="3215640" y="3094892"/>
            <a:ext cx="1674055" cy="15615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asakylkinen kolmio 6"/>
          <p:cNvSpPr/>
          <p:nvPr/>
        </p:nvSpPr>
        <p:spPr>
          <a:xfrm>
            <a:off x="8078368" y="3091351"/>
            <a:ext cx="1674055" cy="1561514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asakylkinen kolmio 7"/>
          <p:cNvSpPr/>
          <p:nvPr/>
        </p:nvSpPr>
        <p:spPr>
          <a:xfrm>
            <a:off x="4889694" y="3094892"/>
            <a:ext cx="1674055" cy="156151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asakylkinen kolmio 8"/>
          <p:cNvSpPr/>
          <p:nvPr/>
        </p:nvSpPr>
        <p:spPr>
          <a:xfrm rot="10800000">
            <a:off x="6484032" y="3091351"/>
            <a:ext cx="1674055" cy="1561514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0940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8 Minkä sydämen kohdalla kuuluu eri ääni?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ydän 3"/>
          <p:cNvSpPr/>
          <p:nvPr/>
        </p:nvSpPr>
        <p:spPr>
          <a:xfrm>
            <a:off x="7090100" y="2832294"/>
            <a:ext cx="1603717" cy="1631852"/>
          </a:xfrm>
          <a:prstGeom prst="heart">
            <a:avLst/>
          </a:prstGeom>
          <a:solidFill>
            <a:srgbClr val="F8FD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ydän 5"/>
          <p:cNvSpPr/>
          <p:nvPr/>
        </p:nvSpPr>
        <p:spPr>
          <a:xfrm>
            <a:off x="9170935" y="2832294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ydän 6"/>
          <p:cNvSpPr/>
          <p:nvPr/>
        </p:nvSpPr>
        <p:spPr>
          <a:xfrm>
            <a:off x="838200" y="2836984"/>
            <a:ext cx="1603717" cy="1631852"/>
          </a:xfrm>
          <a:prstGeom prst="hear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ydän 7"/>
          <p:cNvSpPr/>
          <p:nvPr/>
        </p:nvSpPr>
        <p:spPr>
          <a:xfrm>
            <a:off x="2928430" y="2836984"/>
            <a:ext cx="1603717" cy="1631852"/>
          </a:xfrm>
          <a:prstGeom prst="hear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ydän 8"/>
          <p:cNvSpPr/>
          <p:nvPr/>
        </p:nvSpPr>
        <p:spPr>
          <a:xfrm>
            <a:off x="5009265" y="2836984"/>
            <a:ext cx="1603717" cy="1631852"/>
          </a:xfrm>
          <a:prstGeom prst="heart">
            <a:avLst/>
          </a:prstGeom>
          <a:solidFill>
            <a:srgbClr val="F43C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378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88</Words>
  <Application>Microsoft Office PowerPoint</Application>
  <PresentationFormat>Laajakuva</PresentationFormat>
  <Paragraphs>14</Paragraphs>
  <Slides>13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Aisti- ja muistiharjoitteita 2</vt:lpstr>
      <vt:lpstr>1 Minkä kuvion kohdalla kuuluu ääni? </vt:lpstr>
      <vt:lpstr>2 Minkä kuvion kohdalla kuuluu ääni? </vt:lpstr>
      <vt:lpstr>3 Minkä kuvion kohdalla kuuluu ääni? </vt:lpstr>
      <vt:lpstr>4 Minkä kuvion kohdalla kuuluu ääni?</vt:lpstr>
      <vt:lpstr>5 Minkä pallon kohdalla kuuluu eri ääni?</vt:lpstr>
      <vt:lpstr>6 Minkä neliön kohdalla kuuluu eri ääni?</vt:lpstr>
      <vt:lpstr>7 Minkä kolmion kohdalla kuuluu eri ääni?</vt:lpstr>
      <vt:lpstr>8 Minkä sydämen kohdalla kuuluu eri ääni?</vt:lpstr>
      <vt:lpstr>9 Mitä väriä kuvassa on eniten?</vt:lpstr>
      <vt:lpstr>11 Mitä väriä kuvassa on eniten?</vt:lpstr>
      <vt:lpstr>12 Mitä väriä kuvassa on eniten?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Aisti- ja muistiharjoitteita 2</dc:title>
  <dc:creator>Maria Lukka</dc:creator>
  <cp:lastModifiedBy>Maria Lukka</cp:lastModifiedBy>
  <cp:revision>19</cp:revision>
  <dcterms:created xsi:type="dcterms:W3CDTF">2015-08-21T08:45:12Z</dcterms:created>
  <dcterms:modified xsi:type="dcterms:W3CDTF">2015-08-23T12:36:13Z</dcterms:modified>
</cp:coreProperties>
</file>