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81" r:id="rId4"/>
    <p:sldId id="283" r:id="rId5"/>
    <p:sldId id="284" r:id="rId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iIUMBOF0Oz037Mhzv/YcdjG7l2A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lonen, Hilda M" initials="" lastIdx="2" clrIdx="0"/>
  <p:cmAuthor id="1" name="Karri Lehtinen" initials="" lastIdx="1" clrIdx="1"/>
  <p:cmAuthor id="2" name="Kimmo Päivärinta" initials="" lastIdx="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7E"/>
    <a:srgbClr val="11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10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4" Type="http://schemas.openxmlformats.org/officeDocument/2006/relationships/slide" Target="slides/slide3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9328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7313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rgbClr val="00A87E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1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1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1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87E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8"/>
            <a:ext cx="21031199" cy="2901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 dirty="0"/>
              <a:t>19. Massatuotanto synnyttää kulutusyhteiskunnan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Forum Historia</a:t>
            </a:r>
            <a:endParaRPr dirty="0"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 dirty="0"/>
              <a:t>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676400" y="5532437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Tietoisku: </a:t>
            </a:r>
            <a:b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i-FI" dirty="0">
                <a:solidFill>
                  <a:schemeClr val="dk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New Yorkin pörssiromahdus 1929</a:t>
            </a:r>
          </a:p>
        </p:txBody>
      </p:sp>
      <p:sp>
        <p:nvSpPr>
          <p:cNvPr id="94" name="Google Shape;9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 lang="fi-FI" dirty="0"/>
          </a:p>
        </p:txBody>
      </p:sp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5EAFCAE0-48E7-46A7-A648-6CC5CFD38EA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mtClean="0"/>
              <a:t>2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New Yorkin pörssiromahdus 1929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Taustalla pitkä 1920-luvun nousukausi.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Nousukauden seurauksena oli sokea usko talouskasvuun:</a:t>
            </a:r>
          </a:p>
          <a:p>
            <a:pPr marL="1314450" lvl="1" indent="-857250">
              <a:buSzPts val="6000"/>
            </a:pPr>
            <a:r>
              <a:rPr lang="fi-FI" sz="4400" dirty="0"/>
              <a:t>Liukuhihnat ja massatuotanto olivat laskeneet hintoja, synnyttäneet kulutusyhteiskunnan ja saaneet ihmiset uskomaan jatkuvaan kasvuun.</a:t>
            </a:r>
          </a:p>
          <a:p>
            <a:pPr marL="1314450" lvl="1" indent="-857250">
              <a:buSzPts val="6000"/>
            </a:pPr>
            <a:r>
              <a:rPr lang="fi-FI" sz="4400" dirty="0"/>
              <a:t>Yritykset tekivät suuria voittoja ja tavalliset kansalaiset sijoittivat rahojaan osakkeisiin.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Osakkeiden arvo nelinkertaistui vuosina 1921–1929. Osakkeita ostettiin paljon myös lainarahalla.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Vuonna 1929 usko osakkeiden hintojen kohoamiseen lopulta hiipui.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000" dirty="0"/>
              <a:t>Lokakuussa osakehinnat lopulta romahtivat, kun sijoittajat alkoivat myydä osakkeitaan.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Vaikutukset Yhdysvalloissa 1929–1933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514"/>
            <a:ext cx="21031199" cy="7144316"/>
          </a:xfrm>
        </p:spPr>
        <p:txBody>
          <a:bodyPr>
            <a:norm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Teollisuustuotanto laski lähes puoleen.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Kysyntä ja investoinnit romahtivat.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Ihmiset nostivat talletuksiaan ja puolet pankeista meni konkurssiin.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Tuotteiden hinnat laskivat kolmanneksen (deflaatio).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dirty="0"/>
              <a:t>Lähes joka kolmas työikäinen oli työtön.</a:t>
            </a:r>
          </a:p>
        </p:txBody>
      </p:sp>
    </p:spTree>
    <p:extLst>
      <p:ext uri="{BB962C8B-B14F-4D97-AF65-F5344CB8AC3E}">
        <p14:creationId xmlns:p14="http://schemas.microsoft.com/office/powerpoint/2010/main" val="195862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</a:pPr>
            <a:r>
              <a:rPr lang="fi-FI" dirty="0">
                <a:solidFill>
                  <a:schemeClr val="tx1"/>
                </a:solidFill>
              </a:rPr>
              <a:t>Vaikutukset muualla ja laman loppu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1" name="Google Shape;101;p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2" name="Google Shape;102;p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1</a:t>
            </a:r>
            <a:endParaRPr/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237467D1-ABD0-41B5-95A6-AEE5C8BF3089}"/>
              </a:ext>
            </a:extLst>
          </p:cNvPr>
          <p:cNvSpPr txBox="1">
            <a:spLocks/>
          </p:cNvSpPr>
          <p:nvPr/>
        </p:nvSpPr>
        <p:spPr>
          <a:xfrm>
            <a:off x="1676400" y="3730513"/>
            <a:ext cx="21031200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B55755-DC3E-421A-8D6E-6DA440618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730514"/>
            <a:ext cx="21031199" cy="7111658"/>
          </a:xfrm>
        </p:spPr>
        <p:txBody>
          <a:bodyPr>
            <a:noAutofit/>
          </a:bodyPr>
          <a:lstStyle/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800" dirty="0"/>
              <a:t>Epävarmuus levisi Yhdysvalloista muihin maihin.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800" dirty="0"/>
              <a:t>Muissakin maissa hinnat laskivat, tuotanto supistui ja työttömyys kasvoi.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800" dirty="0"/>
              <a:t>Lama levisi myös Saksaan, missä jättityöttömyys lisäsi Hitlerin kannatusta.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800" dirty="0"/>
              <a:t>Lama oli siten osasyynä toiseen maailmansotaan.</a:t>
            </a:r>
          </a:p>
          <a:p>
            <a:pPr marL="857250" lvl="0" indent="-857250" algn="l" rtl="0">
              <a:lnSpc>
                <a:spcPct val="90000"/>
              </a:lnSpc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r>
              <a:rPr lang="fi-FI" sz="5800" dirty="0"/>
              <a:t>Lama loppui vähitellen vuodesta 1933 lähtien. Taustalla oli esim. Yhdysvaltojen julkisen kulutuksen lisääminen New </a:t>
            </a:r>
            <a:r>
              <a:rPr lang="fi-FI" sz="5800" dirty="0" err="1"/>
              <a:t>Deal</a:t>
            </a:r>
            <a:r>
              <a:rPr lang="fi-FI" sz="5800" dirty="0"/>
              <a:t> -ohjelmalla (keynesiläinen talouspolitikka).</a:t>
            </a:r>
          </a:p>
        </p:txBody>
      </p:sp>
    </p:spTree>
    <p:extLst>
      <p:ext uri="{BB962C8B-B14F-4D97-AF65-F5344CB8AC3E}">
        <p14:creationId xmlns:p14="http://schemas.microsoft.com/office/powerpoint/2010/main" val="100987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205</Words>
  <Application>Microsoft Office PowerPoint</Application>
  <PresentationFormat>Mukautettu</PresentationFormat>
  <Paragraphs>32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Office-teema</vt:lpstr>
      <vt:lpstr>19. Massatuotanto synnyttää kulutusyhteiskunnan</vt:lpstr>
      <vt:lpstr>Tietoisku:  New Yorkin pörssiromahdus 1929</vt:lpstr>
      <vt:lpstr>New Yorkin pörssiromahdus 1929</vt:lpstr>
      <vt:lpstr>Vaikutukset Yhdysvalloissa 1929–1933</vt:lpstr>
      <vt:lpstr>Vaikutukset muualla ja laman loppu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Keräilijöiden ja metsästäjien elämäntapa</dc:title>
  <dc:creator>karri</dc:creator>
  <cp:lastModifiedBy>karri</cp:lastModifiedBy>
  <cp:revision>46</cp:revision>
  <dcterms:created xsi:type="dcterms:W3CDTF">2020-11-30T15:53:58Z</dcterms:created>
  <dcterms:modified xsi:type="dcterms:W3CDTF">2021-04-13T07:20:23Z</dcterms:modified>
</cp:coreProperties>
</file>