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4"/>
  </p:notesMasterIdLst>
  <p:sldIdLst>
    <p:sldId id="256" r:id="rId2"/>
    <p:sldId id="401" r:id="rId3"/>
    <p:sldId id="400" r:id="rId4"/>
    <p:sldId id="402" r:id="rId5"/>
    <p:sldId id="366" r:id="rId6"/>
    <p:sldId id="389" r:id="rId7"/>
    <p:sldId id="369" r:id="rId8"/>
    <p:sldId id="396" r:id="rId9"/>
    <p:sldId id="398" r:id="rId10"/>
    <p:sldId id="403" r:id="rId11"/>
    <p:sldId id="404" r:id="rId12"/>
    <p:sldId id="405" r:id="rId13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itta-Leena Metsäpelto" initials="R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232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739F4-8196-425D-A21A-21F018880820}" type="datetimeFigureOut">
              <a:rPr lang="fi-FI" smtClean="0"/>
              <a:t>13.9.2024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A555-8E8D-450D-9F33-4C9359CFE5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77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9/13/2024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/>
          </a:bodyPr>
          <a:lstStyle/>
          <a:p>
            <a:r>
              <a:rPr lang="fi-FI" sz="3600" dirty="0"/>
              <a:t>Hyvinvointi KOKONAISVALTAISEN KASVUN TUKEMISESSA</a:t>
            </a:r>
            <a:br>
              <a:rPr lang="fi-FI" sz="3600" dirty="0"/>
            </a:br>
            <a:br>
              <a:rPr lang="fi-FI" sz="3600" dirty="0"/>
            </a:br>
            <a:r>
              <a:rPr lang="fi-FI" sz="3600" dirty="0"/>
              <a:t>MOK - hyvinvointioppiminen</a:t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938490" y="4790198"/>
            <a:ext cx="6080030" cy="687058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rgbClr val="000000"/>
                </a:solidFill>
              </a:rPr>
              <a:t>Kaili Kepler-Uotinen 13.9.2024</a:t>
            </a:r>
          </a:p>
        </p:txBody>
      </p: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9553FB64-49A9-26EB-F2B0-6BAF43F92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3915" y="1686320"/>
            <a:ext cx="3416725" cy="34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3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796A0-9A92-2138-E836-0D81C63B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29793"/>
          </a:xfrm>
        </p:spPr>
        <p:txBody>
          <a:bodyPr>
            <a:noAutofit/>
          </a:bodyPr>
          <a:lstStyle/>
          <a:p>
            <a:r>
              <a:rPr lang="fi-FI" sz="4400" dirty="0"/>
              <a:t>Pohjanlammen koulu 5.luokat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8CA7D-F22C-AC7D-F801-DFAB7740B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14425"/>
            <a:ext cx="10058400" cy="6267450"/>
          </a:xfrm>
        </p:spPr>
        <p:txBody>
          <a:bodyPr/>
          <a:lstStyle/>
          <a:p>
            <a:r>
              <a:rPr lang="fi-FI" b="1" dirty="0"/>
              <a:t>5 a ope Anna</a:t>
            </a:r>
          </a:p>
          <a:p>
            <a:pPr marL="0" indent="0">
              <a:buNone/>
            </a:pPr>
            <a:r>
              <a:rPr lang="fi-FI" dirty="0"/>
              <a:t>Ke 12.30-14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5 c  ope Ilkka</a:t>
            </a:r>
          </a:p>
          <a:p>
            <a:pPr marL="0" indent="0">
              <a:buNone/>
            </a:pPr>
            <a:r>
              <a:rPr lang="fi-FI" dirty="0"/>
              <a:t>ma 10.15-13.15</a:t>
            </a:r>
          </a:p>
          <a:p>
            <a:pPr marL="0" indent="0">
              <a:buNone/>
            </a:pPr>
            <a:r>
              <a:rPr lang="fi-FI" dirty="0"/>
              <a:t>Ti 10.15-12.15</a:t>
            </a:r>
          </a:p>
          <a:p>
            <a:pPr marL="0" indent="0">
              <a:buNone/>
            </a:pPr>
            <a:r>
              <a:rPr lang="fi-FI" dirty="0"/>
              <a:t>Ke 10.15-11, 12.30-13.15</a:t>
            </a:r>
          </a:p>
          <a:p>
            <a:pPr marL="0" indent="0">
              <a:buNone/>
            </a:pPr>
            <a:r>
              <a:rPr lang="fi-FI" dirty="0"/>
              <a:t>To 10.15-11, 12.30-13.15</a:t>
            </a:r>
          </a:p>
          <a:p>
            <a:pPr marL="0" indent="0">
              <a:buNone/>
            </a:pPr>
            <a:r>
              <a:rPr lang="fi-FI" dirty="0"/>
              <a:t>Pe 9.05-11.15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5 e ope Saara</a:t>
            </a:r>
          </a:p>
          <a:p>
            <a:pPr marL="0" indent="0">
              <a:buNone/>
            </a:pPr>
            <a:r>
              <a:rPr lang="fi-FI" dirty="0"/>
              <a:t>Ma 12.30-13.15</a:t>
            </a:r>
          </a:p>
          <a:p>
            <a:pPr marL="0" indent="0">
              <a:buNone/>
            </a:pPr>
            <a:r>
              <a:rPr lang="fi-FI" dirty="0"/>
              <a:t>Ke 12.30-13.15</a:t>
            </a:r>
          </a:p>
          <a:p>
            <a:pPr marL="0" indent="0">
              <a:buNone/>
            </a:pPr>
            <a:r>
              <a:rPr lang="fi-FI" dirty="0"/>
              <a:t>To 11.15-13.15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5 b ope Erika</a:t>
            </a:r>
          </a:p>
          <a:p>
            <a:pPr>
              <a:buFont typeface="Arial" panose="020B0604020202020204" pitchFamily="34" charset="0"/>
              <a:buChar char="•"/>
            </a:pPr>
            <a:endParaRPr lang="fi-FI" b="1" dirty="0"/>
          </a:p>
          <a:p>
            <a:pPr marL="0" indent="0">
              <a:buNone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08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50DE-D5FD-1021-7F7A-3277CCCC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Kurssin tehtävät ja Arviointi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52DDB-EB18-EA2D-9BCE-233C35C86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pPr lvl="5">
              <a:buFont typeface="Arial" panose="020B0604020202020204" pitchFamily="34" charset="0"/>
              <a:buChar char="•"/>
            </a:pPr>
            <a:r>
              <a:rPr lang="fi-FI" sz="3600" dirty="0"/>
              <a:t>Aktiivinen osallistuminen demoilla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600" dirty="0"/>
              <a:t>Hyvinvointimallin luominen (palautus </a:t>
            </a:r>
            <a:r>
              <a:rPr lang="fi-FI" sz="3600" dirty="0" err="1"/>
              <a:t>pedanettiin</a:t>
            </a:r>
            <a:r>
              <a:rPr lang="fi-FI" sz="36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600" dirty="0"/>
              <a:t>Hyvinvointioppimisen projektin suunnittelu ja toteutus (palautus </a:t>
            </a:r>
            <a:r>
              <a:rPr lang="fi-FI" sz="3600" dirty="0" err="1"/>
              <a:t>pedanettiin</a:t>
            </a:r>
            <a:r>
              <a:rPr lang="fi-FI" sz="3600" dirty="0"/>
              <a:t>)</a:t>
            </a:r>
          </a:p>
          <a:p>
            <a:pPr marL="0" indent="0">
              <a:buNone/>
            </a:pPr>
            <a:endParaRPr lang="fi-FI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3600" dirty="0"/>
              <a:t>Tiimityö (ryhmäarviointi)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4400" dirty="0"/>
          </a:p>
          <a:p>
            <a:pPr>
              <a:buFont typeface="Arial" panose="020B0604020202020204" pitchFamily="34" charset="0"/>
              <a:buChar char="•"/>
            </a:pP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110986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5D811-ED4B-DF45-F7FC-935FC073A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Hyvinvointiprojekti=</a:t>
            </a:r>
            <a:br>
              <a:rPr lang="fi-FI" dirty="0"/>
            </a:br>
            <a:r>
              <a:rPr lang="fi-FI" dirty="0"/>
              <a:t>hyvinvointioppiminen=mielenhyvinvointi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F68CB-6DAC-DD8B-1077-CBB875AE8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Luovuus kehiin. Aivoriihi – miten saamme lapset ymmärtämään ja arvostamaan omaa terveyttä?</a:t>
            </a:r>
          </a:p>
          <a:p>
            <a:r>
              <a:rPr lang="fi-FI" sz="3600" dirty="0"/>
              <a:t> Lasten kanssa tai lapsille suunnattu toiminta(valokuvanäyttely</a:t>
            </a:r>
            <a:r>
              <a:rPr lang="fi-FI" sz="3600"/>
              <a:t>, videoprojekti….)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02040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400"/>
              <a:t>15.11.2013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400"/>
              <a:t>Kaili Kepler-Uotinen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6DDC6F-60FD-4FF3-9055-4D03F82CC4B3}" type="slidenum">
              <a:rPr lang="fi-FI" altLang="fi-FI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i-FI" altLang="fi-FI" sz="140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1701800"/>
          </a:xfrm>
        </p:spPr>
        <p:txBody>
          <a:bodyPr/>
          <a:lstStyle/>
          <a:p>
            <a:pPr eaLnBrk="1" hangingPunct="1">
              <a:defRPr/>
            </a:pPr>
            <a:r>
              <a:rPr lang="fi-FI" sz="3600" b="1" dirty="0"/>
              <a:t>Missä mennään terveystiedon opetuksessa?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b="1" dirty="0"/>
              <a:t>Varsinais-Suomen Koululiikuntaseminaari</a:t>
            </a:r>
          </a:p>
        </p:txBody>
      </p:sp>
      <p:pic>
        <p:nvPicPr>
          <p:cNvPr id="5127" name="Picture 7" descr="C:\Users\kepler\AppData\Local\Microsoft\Windows\Temporary Internet Files\Content.IE5\ZJPFV0XZ\Minun ikkuna - Suv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439"/>
            <a:ext cx="121920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76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08050"/>
            <a:ext cx="10261600" cy="45783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i-FI" sz="3200" b="1" dirty="0"/>
              <a:t>MITÄ IKKUNASTA NÄKYY?</a:t>
            </a:r>
            <a:endParaRPr lang="fi-FI" sz="3200" dirty="0"/>
          </a:p>
          <a:p>
            <a:pPr marL="0" indent="0">
              <a:buFontTx/>
              <a:buNone/>
              <a:defRPr/>
            </a:pPr>
            <a:endParaRPr lang="fi-FI" dirty="0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4A1693-EEFC-4044-AC67-BD0722C07620}" type="slidenum">
              <a:rPr lang="fi-FI" altLang="fi-FI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425713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9685E-99B7-3EF8-480E-49143C27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743075"/>
          </a:xfrm>
        </p:spPr>
        <p:txBody>
          <a:bodyPr>
            <a:normAutofit/>
          </a:bodyPr>
          <a:lstStyle/>
          <a:p>
            <a:r>
              <a:rPr lang="fi-FI" dirty="0"/>
              <a:t>Kurssin sisältö: </a:t>
            </a:r>
            <a:r>
              <a:rPr lang="fi-FI" sz="3600" dirty="0"/>
              <a:t>yhteinen osuus 12.15-14, 14-15 tiimityöskentely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F5B21-6C59-EB79-8E79-1E6F428D8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00249"/>
            <a:ext cx="10058400" cy="4962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13.9 Kokonaisvaltaisen hyvinvoinnin tukeminen</a:t>
            </a:r>
            <a:r>
              <a:rPr lang="fi-FI" dirty="0"/>
              <a:t>. Hyvinvointiprofiili. Hyvinvointimallit. Tiimien perustaminen.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20.9 Mielenhyvinvointi. Tunne- ja vuorovaikutustaidot.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27.9  Väkivalta. </a:t>
            </a:r>
            <a:r>
              <a:rPr lang="fi-FI" b="1" dirty="0" err="1"/>
              <a:t>Agressiivinen</a:t>
            </a:r>
            <a:r>
              <a:rPr lang="fi-FI" b="1" dirty="0"/>
              <a:t> käytös. </a:t>
            </a:r>
            <a:r>
              <a:rPr lang="fi-FI" b="1" dirty="0" err="1"/>
              <a:t>Agressiivisuskasvatus</a:t>
            </a:r>
            <a:r>
              <a:rPr lang="fi-FI" b="1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4.10 Pelko. Masennus. Ahdistuneisuus.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25.10 Ilo. Onnellisuus. Psyykkiset voimavarat ja selviytymiskeinot.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VKO 39-41 Kouluyhteistyö (tutustuminen luokkaan, 6h hyvinvointioppimisen projektin toteutus, yhteenveto luokan kanssa= koululla yhteensä 8-10 h)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396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Mitä teemme hyvinvoivan koulun eteen? </a:t>
            </a:r>
            <a:br>
              <a:rPr lang="fi-FI" dirty="0"/>
            </a:br>
            <a:endParaRPr lang="fi-FI" alt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1400" lvl="8" indent="0"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899559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Koulun eetos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400"/>
              <a:t>Millainen on turvallinen ja hyvinvointia edistävä koulu?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/>
              <a:t>Mitä on hyvinvointi? Mitä terveys oikein on?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/>
              <a:t>Kenen työhön niiden edistäminen kuuluu?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/>
              <a:t>Minkä arvon koulu antaa terveydelle ja hyvinvoinnille?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/>
              <a:t>Millainen on unelmien koulu, jossa kaikilla on hyvä oppia ja tehdä töitä? 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/>
              <a:t>Mitkä ovat ne kymmenen askelta, joilla sinne päästään?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/>
              <a:t>Millainen on koulun terveyden uhkakuva?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/>
              <a:t>Minkälaista muutosta halutaan?</a:t>
            </a:r>
          </a:p>
          <a:p>
            <a:pPr eaLnBrk="1" hangingPunct="1">
              <a:lnSpc>
                <a:spcPct val="80000"/>
              </a:lnSpc>
            </a:pPr>
            <a:endParaRPr lang="fi-FI" altLang="fi-FI" sz="2400"/>
          </a:p>
        </p:txBody>
      </p:sp>
    </p:spTree>
    <p:extLst>
      <p:ext uri="{BB962C8B-B14F-4D97-AF65-F5344CB8AC3E}">
        <p14:creationId xmlns:p14="http://schemas.microsoft.com/office/powerpoint/2010/main" val="138929768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/>
              <a:t>Koulun hyvinvointiprofiili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800"/>
              <a:t>...on tapa tuottaa koulujen kehittämistyön sekä terveystiedon oppisisältön tietoa koko koulun hyvinvoinnista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/>
              <a:t>Hyvinvointiprofiili voi toimia koulun itsearvioinnin välineenä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/>
              <a:t>Hyvinvointi koulussa jaetaan neljään osa-alueeseen: koulun olosuhteet, sosiaaliset suhteet, itsensätoteuttamisen mahdollisuudet ja terveydentila</a:t>
            </a:r>
          </a:p>
        </p:txBody>
      </p:sp>
    </p:spTree>
    <p:extLst>
      <p:ext uri="{BB962C8B-B14F-4D97-AF65-F5344CB8AC3E}">
        <p14:creationId xmlns:p14="http://schemas.microsoft.com/office/powerpoint/2010/main" val="394451962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194" name="Picture 2" descr="U:\DIDAKTIIKKA\tak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28" y="324154"/>
            <a:ext cx="10175357" cy="65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8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91005"/>
          </a:xfrm>
        </p:spPr>
        <p:txBody>
          <a:bodyPr>
            <a:normAutofit/>
          </a:bodyPr>
          <a:lstStyle/>
          <a:p>
            <a:r>
              <a:rPr lang="fi-FI" dirty="0"/>
              <a:t>Hyvinvointimalli/projekti 5.lk</a:t>
            </a:r>
            <a:br>
              <a:rPr lang="fi-FI" dirty="0"/>
            </a:br>
            <a:r>
              <a:rPr lang="fi-FI" sz="2800" dirty="0"/>
              <a:t>Ryhmätehtävä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60698"/>
            <a:ext cx="10058400" cy="4805916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0836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TC103090434[[fn=Puutyyppi]]</Template>
  <TotalTime>9102</TotalTime>
  <Words>323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Rockwell</vt:lpstr>
      <vt:lpstr>Rockwell Condensed</vt:lpstr>
      <vt:lpstr>Rockwell Extra Bold</vt:lpstr>
      <vt:lpstr>Wingdings</vt:lpstr>
      <vt:lpstr>Puutyyppi</vt:lpstr>
      <vt:lpstr>Hyvinvointi KOKONAISVALTAISEN KASVUN TUKEMISESSA  MOK - hyvinvointioppiminen </vt:lpstr>
      <vt:lpstr>Missä mennään terveystiedon opetuksessa?</vt:lpstr>
      <vt:lpstr>PowerPoint Presentation</vt:lpstr>
      <vt:lpstr>Kurssin sisältö: yhteinen osuus 12.15-14, 14-15 tiimityöskentely</vt:lpstr>
      <vt:lpstr>Mitä teemme hyvinvoivan koulun eteen?  </vt:lpstr>
      <vt:lpstr>Koulun eetos</vt:lpstr>
      <vt:lpstr>Koulun hyvinvointiprofiili</vt:lpstr>
      <vt:lpstr>PowerPoint Presentation</vt:lpstr>
      <vt:lpstr>Hyvinvointimalli/projekti 5.lk Ryhmätehtävä </vt:lpstr>
      <vt:lpstr>Pohjanlammen koulu 5.luokat</vt:lpstr>
      <vt:lpstr>Kurssin tehtävät ja Arviointi</vt:lpstr>
      <vt:lpstr>Hyvinvointiprojekti= hyvinvointioppiminen=mielenhyvinvointi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Tuhannet tunteet</dc:title>
  <dc:creator>Riitta-Leena Metsäpelto</dc:creator>
  <cp:lastModifiedBy>Kepler-Uotinen, Kaili</cp:lastModifiedBy>
  <cp:revision>497</cp:revision>
  <cp:lastPrinted>2014-09-12T14:42:07Z</cp:lastPrinted>
  <dcterms:created xsi:type="dcterms:W3CDTF">2014-02-16T08:45:50Z</dcterms:created>
  <dcterms:modified xsi:type="dcterms:W3CDTF">2024-09-13T09:03:08Z</dcterms:modified>
</cp:coreProperties>
</file>