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7" r:id="rId2"/>
    <p:sldId id="261" r:id="rId3"/>
    <p:sldId id="262" r:id="rId4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6"/>
      <p:bold r:id="rId7"/>
      <p:italic r:id="rId8"/>
      <p:boldItalic r:id="rId9"/>
    </p:embeddedFont>
    <p:embeddedFont>
      <p:font typeface="Merriweather Sans" panose="020B0604020202020204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24697306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838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0536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6734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_kehys.jp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5926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77000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Sund</a:t>
            </a:r>
            <a:endParaRPr lang="fi-FI" sz="1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Sunt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259006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Turas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säga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något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ni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gjort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för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sköta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hygien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dag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Sammanställ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en lista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över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sätten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och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studera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listan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tillsammans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Vilket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verkar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vara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vanligaste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sättet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sköta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sin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hygien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och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varför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vilka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sätt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sköta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sin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hygien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Varför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viktigt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sköta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sin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hygien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904" y="4042152"/>
            <a:ext cx="2452878" cy="2304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Lämpliga skor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59227" y="1268759"/>
            <a:ext cx="777240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Granska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använder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just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nu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Fokusera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endParaRPr lang="fi-FI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modell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		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stöd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för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vristen</a:t>
            </a:r>
            <a:endParaRPr lang="fi-FI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läst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bredd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		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andas</a:t>
            </a:r>
            <a:endParaRPr lang="fi-FI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Beskriv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hjälp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av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egenskaperna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ovan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).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lämpliga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förhållande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till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nämnda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egenskaperna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vilka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grunder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valt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Hurdana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skor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borde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skaffa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för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vara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möjligt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för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fötter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vilka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andra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sätt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främja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fötters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välmående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 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166" y="1643062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Är du Sund?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undviker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svettlukt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betyder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intimhygien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Varför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viktigt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tvätta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händerna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beror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hudproblem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vanligtvis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finne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494" y="3195349"/>
            <a:ext cx="2823210" cy="27365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103</Words>
  <Application>Microsoft Office PowerPoint</Application>
  <PresentationFormat>Bildspel på skärmen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Verdana</vt:lpstr>
      <vt:lpstr>Merriweather Sans</vt:lpstr>
      <vt:lpstr>Blank Presentation</vt:lpstr>
      <vt:lpstr>Sunt</vt:lpstr>
      <vt:lpstr>Lämpliga skor</vt:lpstr>
      <vt:lpstr>Är du Sund?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Tallgren Vilja</dc:creator>
  <cp:lastModifiedBy>Sjölund Erica</cp:lastModifiedBy>
  <cp:revision>4</cp:revision>
  <dcterms:modified xsi:type="dcterms:W3CDTF">2018-02-06T19:09:46Z</dcterms:modified>
</cp:coreProperties>
</file>