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65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237356" cy="3296657"/>
          </a:xfrm>
        </p:spPr>
        <p:txBody>
          <a:bodyPr/>
          <a:lstStyle/>
          <a:p>
            <a:pPr marL="182880" indent="0">
              <a:buNone/>
            </a:pPr>
            <a:r>
              <a:rPr lang="fi-FI" u="sng" dirty="0"/>
              <a:t>SUOMI, EUROOPPA JA     MUUTTUVA MAAILMA</a:t>
            </a:r>
          </a:p>
        </p:txBody>
      </p:sp>
    </p:spTree>
    <p:extLst>
      <p:ext uri="{BB962C8B-B14F-4D97-AF65-F5344CB8AC3E}">
        <p14:creationId xmlns:p14="http://schemas.microsoft.com/office/powerpoint/2010/main" val="367449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Tutustutaan globalisaatioon ja lähestytään Euroopan unionia yhtenä sen ilmenemismuotona</a:t>
            </a:r>
          </a:p>
          <a:p>
            <a:r>
              <a:rPr lang="fi-FI" dirty="0"/>
              <a:t>Tutkitaan Euroopan unionia osana globaalia maailmantaloutta</a:t>
            </a:r>
          </a:p>
          <a:p>
            <a:r>
              <a:rPr lang="fi-FI" dirty="0"/>
              <a:t>Opitaan ymmärtämään Euroopan unionin taustalla olevaa yhteistä eurooppalaista arvopohjaa ja identiteettiä</a:t>
            </a:r>
          </a:p>
          <a:p>
            <a:r>
              <a:rPr lang="fi-FI" dirty="0"/>
              <a:t>Selvitetään Euroopan unionin perustamisen historiallinen tausta, joka oli suursotien välttäminen ja ongelmien rauhanomainen ratkaiseminen</a:t>
            </a:r>
          </a:p>
          <a:p>
            <a:r>
              <a:rPr lang="fi-FI" dirty="0"/>
              <a:t>Tutustutaan Euroopan unionin toimintaan ja yksittäisen kansalaisen asemaan ja vaikutusmahdollisuuksiin yhdentyvässä Euroopassa</a:t>
            </a:r>
          </a:p>
          <a:p>
            <a:r>
              <a:rPr lang="fi-FI" dirty="0"/>
              <a:t>Turvallisuuspolitiikka</a:t>
            </a:r>
          </a:p>
          <a:p>
            <a:r>
              <a:rPr lang="fi-FI" dirty="0"/>
              <a:t>Arvioimme Euroopan unionin tulevaisuutta ja seuraamme aiheesta käytyä ajankohtaista keskustelua ja kannustetaan osallistumaan siihen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SUOMI, EUROOPPA JA MUUTTUVA MAAILMA yh3 </a:t>
            </a:r>
          </a:p>
        </p:txBody>
      </p:sp>
    </p:spTree>
    <p:extLst>
      <p:ext uri="{BB962C8B-B14F-4D97-AF65-F5344CB8AC3E}">
        <p14:creationId xmlns:p14="http://schemas.microsoft.com/office/powerpoint/2010/main" val="316883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Kurssin keskeisimmät työtavat ovat opettajajohtoinen opetus, parityöt, tiivistelmät, nettitehtävät ja yhteistoiminnalliset ryhmätyöt</a:t>
            </a:r>
          </a:p>
          <a:p>
            <a:r>
              <a:rPr lang="fi-FI" dirty="0"/>
              <a:t>Kurssikoe on tärkein arviointiin vaikuttava tekijä</a:t>
            </a:r>
          </a:p>
          <a:p>
            <a:r>
              <a:rPr lang="fi-FI" dirty="0"/>
              <a:t>Arvosanaan vaikuttaa myös läsnäolo, kotitehtävien  tekeminen, tuntiaktiivisuus, kiinnostus ja harrastuneisuus aihetta kohtaan</a:t>
            </a:r>
          </a:p>
          <a:p>
            <a:pPr marL="4572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Kurssin yh3 työsuunnitelma ja arviointi</a:t>
            </a:r>
          </a:p>
        </p:txBody>
      </p:sp>
    </p:spTree>
    <p:extLst>
      <p:ext uri="{BB962C8B-B14F-4D97-AF65-F5344CB8AC3E}">
        <p14:creationId xmlns:p14="http://schemas.microsoft.com/office/powerpoint/2010/main" val="260125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uudukko">
  <a:themeElements>
    <a:clrScheme name="Ruudukko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Ruudukko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uudukko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138</TotalTime>
  <Words>122</Words>
  <Application>Microsoft Office PowerPoint</Application>
  <PresentationFormat>Näytössä katseltava diaesitys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Franklin Gothic Medium</vt:lpstr>
      <vt:lpstr>Wingdings</vt:lpstr>
      <vt:lpstr>Wingdings 2</vt:lpstr>
      <vt:lpstr>Ruudukko</vt:lpstr>
      <vt:lpstr>SUOMI, EUROOPPA JA     MUUTTUVA MAAILMA</vt:lpstr>
      <vt:lpstr>SUOMI, EUROOPPA JA MUUTTUVA MAAILMA yh3 </vt:lpstr>
      <vt:lpstr>Kurssin yh3 työsuunnitelma ja arviointi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Yhteiskuntaopin kurssit lukiossa</dc:title>
  <dc:creator>opiskelija</dc:creator>
  <cp:lastModifiedBy>Kaartinen Minna</cp:lastModifiedBy>
  <cp:revision>27</cp:revision>
  <dcterms:created xsi:type="dcterms:W3CDTF">2015-08-11T09:59:38Z</dcterms:created>
  <dcterms:modified xsi:type="dcterms:W3CDTF">2025-09-18T14:08:49Z</dcterms:modified>
</cp:coreProperties>
</file>