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2495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861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469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538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49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4233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845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474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7806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3706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2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1000"/>
            <a:lum/>
          </a:blip>
          <a:srcRect/>
          <a:stretch>
            <a:fillRect t="-57000" b="-5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1AF89-978E-4EDA-AE0D-19CFBB43FA47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B5716-2B41-4F6A-B572-5B0B0AD393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87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i="1" dirty="0" smtClean="0"/>
              <a:t>Aineiston analyysi</a:t>
            </a:r>
            <a:endParaRPr lang="fi-FI" b="1" i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eli matskun tonkiminen ja </a:t>
            </a:r>
            <a:r>
              <a:rPr lang="fi-FI" smtClean="0"/>
              <a:t>vastausten etsiminen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893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aineistoon tutustuminen (lue, selaa, tutki)</a:t>
            </a:r>
          </a:p>
          <a:p>
            <a:r>
              <a:rPr lang="fi-FI" dirty="0" smtClean="0"/>
              <a:t>tavoite </a:t>
            </a:r>
            <a:r>
              <a:rPr lang="fi-FI" b="1" i="1" dirty="0" smtClean="0"/>
              <a:t>ymmärtää</a:t>
            </a:r>
            <a:r>
              <a:rPr lang="fi-FI" dirty="0" smtClean="0"/>
              <a:t> ja </a:t>
            </a:r>
            <a:r>
              <a:rPr lang="fi-FI" b="1" i="1" dirty="0" smtClean="0"/>
              <a:t>selittää </a:t>
            </a:r>
            <a:r>
              <a:rPr lang="fi-FI" dirty="0" smtClean="0"/>
              <a:t>tutkimusongelmaa</a:t>
            </a:r>
          </a:p>
          <a:p>
            <a:r>
              <a:rPr lang="fi-FI" dirty="0" smtClean="0"/>
              <a:t>tarvittaessa litterointi (sanelun/haastattelun purku kirjalliseen muotoon)</a:t>
            </a:r>
          </a:p>
          <a:p>
            <a:r>
              <a:rPr lang="fi-FI" dirty="0" smtClean="0"/>
              <a:t>analyysi pian aineiston hankinnan jälkeen (havainnot tuoreita)</a:t>
            </a:r>
          </a:p>
          <a:p>
            <a:r>
              <a:rPr lang="fi-FI" dirty="0" smtClean="0"/>
              <a:t>analyysin tarkempi tapa riippuu tutkimusotteesta (aivokuvantaminen vrt. haastattelu)</a:t>
            </a:r>
          </a:p>
        </p:txBody>
      </p:sp>
    </p:spTree>
    <p:extLst>
      <p:ext uri="{BB962C8B-B14F-4D97-AF65-F5344CB8AC3E}">
        <p14:creationId xmlns:p14="http://schemas.microsoft.com/office/powerpoint/2010/main" val="9147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Käytännössä..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etsitään vastauksia tutkimusongelmaan/alaongelmiin</a:t>
            </a:r>
          </a:p>
          <a:p>
            <a:r>
              <a:rPr lang="fi-FI" dirty="0" smtClean="0"/>
              <a:t>luokitellaan vastauksia (sana-analyysit, värienkäyttö)</a:t>
            </a:r>
          </a:p>
          <a:p>
            <a:r>
              <a:rPr lang="fi-FI" dirty="0" smtClean="0"/>
              <a:t>huomioidaan erikoisuuksia ja etsitään selityksiä (aineistosta</a:t>
            </a:r>
            <a:r>
              <a:rPr lang="fi-FI" smtClean="0"/>
              <a:t>, teorioista)</a:t>
            </a:r>
            <a:endParaRPr lang="fi-FI" dirty="0" smtClean="0"/>
          </a:p>
          <a:p>
            <a:r>
              <a:rPr lang="fi-FI" dirty="0" smtClean="0"/>
              <a:t>valmistellaan alustavasti esitettävään muotoon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pp</a:t>
            </a:r>
            <a:r>
              <a:rPr lang="fi-FI" dirty="0" smtClean="0">
                <a:sym typeface="Wingdings" panose="05000000000000000000" pitchFamily="2" charset="2"/>
              </a:rPr>
              <a:t>-diat, tekstikappaleet </a:t>
            </a:r>
            <a:r>
              <a:rPr lang="fi-FI" dirty="0" err="1" smtClean="0">
                <a:sym typeface="Wingdings" panose="05000000000000000000" pitchFamily="2" charset="2"/>
              </a:rPr>
              <a:t>yms</a:t>
            </a:r>
            <a:r>
              <a:rPr lang="fi-FI" dirty="0" smtClean="0">
                <a:sym typeface="Wingdings" panose="05000000000000000000" pitchFamily="2" charset="2"/>
              </a:rPr>
              <a:t>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790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791758"/>
            <a:ext cx="10515600" cy="4351338"/>
          </a:xfrm>
        </p:spPr>
        <p:txBody>
          <a:bodyPr/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pPr marL="2286000" lvl="5" indent="0">
              <a:buNone/>
            </a:pPr>
            <a:r>
              <a:rPr lang="fi-FI" dirty="0" smtClean="0"/>
              <a:t>Kuvaaminen		    Yhdistäminen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AINEISTO                                                                               Selitys</a:t>
            </a:r>
            <a:r>
              <a:rPr lang="fi-FI" dirty="0"/>
              <a:t>	</a:t>
            </a:r>
            <a:r>
              <a:rPr lang="fi-FI" dirty="0" smtClean="0"/>
              <a:t>		        			Luokittelu</a:t>
            </a:r>
            <a:endParaRPr lang="fi-FI" dirty="0"/>
          </a:p>
        </p:txBody>
      </p:sp>
      <p:sp>
        <p:nvSpPr>
          <p:cNvPr id="4" name="Nuoli oikealle 3"/>
          <p:cNvSpPr/>
          <p:nvPr/>
        </p:nvSpPr>
        <p:spPr>
          <a:xfrm>
            <a:off x="2856090" y="3549738"/>
            <a:ext cx="5373511" cy="654756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807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267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83</Words>
  <Application>Microsoft Office PowerPoint</Application>
  <PresentationFormat>Laajakuva</PresentationFormat>
  <Paragraphs>17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Office-teema</vt:lpstr>
      <vt:lpstr>Aineiston analyysi</vt:lpstr>
      <vt:lpstr>PowerPoint-esitys</vt:lpstr>
      <vt:lpstr>Käytännössä..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Aineiston analyysi</dc:title>
  <dc:creator>Syrjäläinen Jarno</dc:creator>
  <cp:lastModifiedBy>Syrjäläinen Jarno Antero</cp:lastModifiedBy>
  <cp:revision>5</cp:revision>
  <dcterms:created xsi:type="dcterms:W3CDTF">2018-10-31T08:10:31Z</dcterms:created>
  <dcterms:modified xsi:type="dcterms:W3CDTF">2018-10-31T10:12:43Z</dcterms:modified>
</cp:coreProperties>
</file>