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75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4DB0-5D4E-4337-A0E9-94B435E12142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F514-60CB-4B5A-8623-C22A5A9C5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3636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4DB0-5D4E-4337-A0E9-94B435E12142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F514-60CB-4B5A-8623-C22A5A9C5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16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4DB0-5D4E-4337-A0E9-94B435E12142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F514-60CB-4B5A-8623-C22A5A9C5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438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4DB0-5D4E-4337-A0E9-94B435E12142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F514-60CB-4B5A-8623-C22A5A9C5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5504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4DB0-5D4E-4337-A0E9-94B435E12142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F514-60CB-4B5A-8623-C22A5A9C5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86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4DB0-5D4E-4337-A0E9-94B435E12142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F514-60CB-4B5A-8623-C22A5A9C5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85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4DB0-5D4E-4337-A0E9-94B435E12142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F514-60CB-4B5A-8623-C22A5A9C5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4586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4DB0-5D4E-4337-A0E9-94B435E12142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F514-60CB-4B5A-8623-C22A5A9C5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6683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4DB0-5D4E-4337-A0E9-94B435E12142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F514-60CB-4B5A-8623-C22A5A9C5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342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4DB0-5D4E-4337-A0E9-94B435E12142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F514-60CB-4B5A-8623-C22A5A9C5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2774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4F4DB0-5D4E-4337-A0E9-94B435E12142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82F514-60CB-4B5A-8623-C22A5A9C5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2577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GB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GB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4F4DB0-5D4E-4337-A0E9-94B435E12142}" type="datetimeFigureOut">
              <a:rPr lang="en-GB" smtClean="0"/>
              <a:t>25/04/2022</a:t>
            </a:fld>
            <a:endParaRPr lang="en-GB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2F514-60CB-4B5A-8623-C22A5A9C5F7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6556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/>
              <a:t>2H, </a:t>
            </a:r>
            <a:r>
              <a:rPr lang="en-GB" b="1" dirty="0" err="1" smtClean="0"/>
              <a:t>sivu</a:t>
            </a:r>
            <a:r>
              <a:rPr lang="en-GB" b="1" dirty="0" smtClean="0"/>
              <a:t> 42</a:t>
            </a:r>
            <a:endParaRPr lang="en-GB" b="1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91440" y="1825624"/>
            <a:ext cx="12100560" cy="4823369"/>
          </a:xfrm>
        </p:spPr>
        <p:txBody>
          <a:bodyPr/>
          <a:lstStyle/>
          <a:p>
            <a:pPr marL="0" indent="0">
              <a:buNone/>
            </a:pPr>
            <a:r>
              <a:rPr lang="en-GB" dirty="0" smtClean="0"/>
              <a:t>1 </a:t>
            </a:r>
            <a:r>
              <a:rPr lang="en-GB" dirty="0" smtClean="0"/>
              <a:t>devised	</a:t>
            </a:r>
            <a:r>
              <a:rPr lang="en-GB" dirty="0" err="1" smtClean="0"/>
              <a:t>luonut</a:t>
            </a:r>
            <a:r>
              <a:rPr lang="en-GB" dirty="0" smtClean="0"/>
              <a:t>/</a:t>
            </a:r>
            <a:r>
              <a:rPr lang="en-GB" dirty="0" err="1" smtClean="0"/>
              <a:t>kehittänyt</a:t>
            </a:r>
            <a:r>
              <a:rPr lang="en-GB" dirty="0" smtClean="0"/>
              <a:t>/</a:t>
            </a:r>
            <a:r>
              <a:rPr lang="en-GB" dirty="0" err="1" smtClean="0"/>
              <a:t>suunnitellut</a:t>
            </a:r>
            <a:r>
              <a:rPr lang="en-GB" dirty="0" smtClean="0"/>
              <a:t>		contort = </a:t>
            </a:r>
            <a:r>
              <a:rPr lang="en-GB" dirty="0" err="1" smtClean="0"/>
              <a:t>vääristää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2 </a:t>
            </a:r>
            <a:r>
              <a:rPr lang="en-GB" dirty="0" smtClean="0"/>
              <a:t>perfected	“</a:t>
            </a:r>
            <a:r>
              <a:rPr lang="en-GB" dirty="0" err="1" smtClean="0"/>
              <a:t>täydellistänyt</a:t>
            </a:r>
            <a:r>
              <a:rPr lang="en-GB" dirty="0" smtClean="0"/>
              <a:t>”			prolong = </a:t>
            </a:r>
            <a:r>
              <a:rPr lang="en-GB" dirty="0" err="1" smtClean="0"/>
              <a:t>pidentää</a:t>
            </a:r>
            <a:r>
              <a:rPr lang="en-GB" dirty="0" smtClean="0"/>
              <a:t>/generate = </a:t>
            </a:r>
            <a:r>
              <a:rPr lang="en-GB" dirty="0" err="1" smtClean="0"/>
              <a:t>luoda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3 </a:t>
            </a:r>
            <a:r>
              <a:rPr lang="en-GB" dirty="0" smtClean="0"/>
              <a:t>improve	</a:t>
            </a:r>
            <a:r>
              <a:rPr lang="en-GB" dirty="0" err="1" smtClean="0"/>
              <a:t>parantaa</a:t>
            </a:r>
            <a:r>
              <a:rPr lang="en-GB" dirty="0" smtClean="0"/>
              <a:t>				coax = </a:t>
            </a:r>
            <a:r>
              <a:rPr lang="en-GB" dirty="0" err="1" smtClean="0"/>
              <a:t>houkutella</a:t>
            </a:r>
            <a:r>
              <a:rPr lang="en-GB" dirty="0" smtClean="0"/>
              <a:t>/reduce = </a:t>
            </a:r>
            <a:r>
              <a:rPr lang="en-GB" dirty="0" err="1" smtClean="0"/>
              <a:t>vähentää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4 </a:t>
            </a:r>
            <a:r>
              <a:rPr lang="en-GB" dirty="0" smtClean="0"/>
              <a:t>developed	</a:t>
            </a:r>
            <a:r>
              <a:rPr lang="en-GB" dirty="0" err="1" smtClean="0"/>
              <a:t>kehitetty</a:t>
            </a:r>
            <a:r>
              <a:rPr lang="en-GB" dirty="0" smtClean="0"/>
              <a:t>				transmit = </a:t>
            </a:r>
            <a:r>
              <a:rPr lang="en-GB" dirty="0" err="1" smtClean="0"/>
              <a:t>välittää</a:t>
            </a:r>
            <a:r>
              <a:rPr lang="en-GB" dirty="0" smtClean="0"/>
              <a:t>/conduct = </a:t>
            </a:r>
            <a:r>
              <a:rPr lang="en-GB" dirty="0" err="1" smtClean="0"/>
              <a:t>johtaa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5 </a:t>
            </a:r>
            <a:r>
              <a:rPr lang="en-GB" dirty="0" smtClean="0"/>
              <a:t>inspired	</a:t>
            </a:r>
            <a:r>
              <a:rPr lang="en-GB" dirty="0" err="1" smtClean="0"/>
              <a:t>inspiroineet</a:t>
            </a:r>
            <a:r>
              <a:rPr lang="en-GB" dirty="0" smtClean="0"/>
              <a:t>				converted = </a:t>
            </a:r>
            <a:r>
              <a:rPr lang="en-GB" dirty="0" err="1" smtClean="0"/>
              <a:t>muuntaneet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6 based </a:t>
            </a:r>
            <a:r>
              <a:rPr lang="en-GB" dirty="0" smtClean="0"/>
              <a:t>on	</a:t>
            </a:r>
            <a:r>
              <a:rPr lang="en-GB" dirty="0" err="1" smtClean="0"/>
              <a:t>perustuu</a:t>
            </a:r>
            <a:r>
              <a:rPr lang="en-GB" dirty="0" smtClean="0"/>
              <a:t>				involved in = </a:t>
            </a:r>
            <a:r>
              <a:rPr lang="en-GB" dirty="0" err="1" smtClean="0"/>
              <a:t>osallinen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7 </a:t>
            </a:r>
            <a:r>
              <a:rPr lang="en-GB" dirty="0" smtClean="0"/>
              <a:t>mimicking	</a:t>
            </a:r>
            <a:r>
              <a:rPr lang="en-GB" dirty="0" err="1" smtClean="0"/>
              <a:t>matkia</a:t>
            </a:r>
            <a:r>
              <a:rPr lang="en-GB" dirty="0" smtClean="0"/>
              <a:t>				construct = </a:t>
            </a:r>
            <a:r>
              <a:rPr lang="en-GB" dirty="0" err="1" smtClean="0"/>
              <a:t>rakentaa</a:t>
            </a:r>
            <a:r>
              <a:rPr lang="en-GB" dirty="0" smtClean="0"/>
              <a:t>/evolve = </a:t>
            </a:r>
            <a:r>
              <a:rPr lang="en-GB" dirty="0" err="1" smtClean="0"/>
              <a:t>kehittyä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1903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90</Words>
  <Application>Microsoft Office PowerPoint</Application>
  <PresentationFormat>Laajakuva</PresentationFormat>
  <Paragraphs>8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Office-teema</vt:lpstr>
      <vt:lpstr>2H, sivu 42</vt:lpstr>
    </vt:vector>
  </TitlesOfParts>
  <Company>Kouvolan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2H, sivu 42</dc:title>
  <dc:creator>Franzon Päivi</dc:creator>
  <cp:lastModifiedBy>Franzon Päivi</cp:lastModifiedBy>
  <cp:revision>2</cp:revision>
  <dcterms:created xsi:type="dcterms:W3CDTF">2021-04-25T15:29:18Z</dcterms:created>
  <dcterms:modified xsi:type="dcterms:W3CDTF">2022-04-25T09:43:59Z</dcterms:modified>
</cp:coreProperties>
</file>