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99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430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8924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181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471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1901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328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59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07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824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53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69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31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70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81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023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E9DE0F-E73B-4507-A0CC-245CA85EE621}" type="datetimeFigureOut">
              <a:rPr lang="fi-FI" smtClean="0"/>
              <a:t>11.8.2018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C15E1-ACE7-4362-BA7E-2772261D9D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4732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8817"/>
          </a:xfrm>
        </p:spPr>
        <p:txBody>
          <a:bodyPr/>
          <a:lstStyle/>
          <a:p>
            <a:r>
              <a:rPr lang="fi-FI" b="1" dirty="0"/>
              <a:t>LUTERILAINEN KIRKKO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103312" y="1161535"/>
            <a:ext cx="8946541" cy="5582165"/>
          </a:xfrm>
        </p:spPr>
        <p:txBody>
          <a:bodyPr>
            <a:noAutofit/>
          </a:bodyPr>
          <a:lstStyle/>
          <a:p>
            <a:r>
              <a:rPr lang="fi-FI" sz="2400" b="1" dirty="0"/>
              <a:t>Syntyaika ja –paikka: </a:t>
            </a:r>
            <a:r>
              <a:rPr lang="fi-FI" sz="2400" dirty="0"/>
              <a:t>1500-luvulla Saksassa Martin Lutherin työn ja reformaation seurauksena</a:t>
            </a:r>
          </a:p>
          <a:p>
            <a:r>
              <a:rPr lang="fi-FI" sz="2400" b="1" dirty="0"/>
              <a:t>Kannattajamäärä ja levinneisyys: </a:t>
            </a:r>
            <a:r>
              <a:rPr lang="fi-FI" sz="2400" dirty="0"/>
              <a:t>n. 80 miljoonaa; Saksa ja Pohjoismaat</a:t>
            </a:r>
          </a:p>
          <a:p>
            <a:r>
              <a:rPr lang="fi-FI" sz="2400" b="1" dirty="0"/>
              <a:t>Keskeistä: </a:t>
            </a:r>
          </a:p>
          <a:p>
            <a:pPr marL="0" indent="0">
              <a:buNone/>
            </a:pPr>
            <a:r>
              <a:rPr lang="fi-FI" sz="2400" b="1" dirty="0"/>
              <a:t>	* </a:t>
            </a:r>
            <a:r>
              <a:rPr lang="fi-FI" sz="2400" dirty="0"/>
              <a:t>jatkuva kirkon uudistaminen </a:t>
            </a:r>
          </a:p>
          <a:p>
            <a:pPr marL="0" indent="0">
              <a:buNone/>
            </a:pPr>
            <a:r>
              <a:rPr lang="fi-FI" sz="2400" b="1" dirty="0"/>
              <a:t>	* </a:t>
            </a:r>
            <a:r>
              <a:rPr lang="fi-FI" sz="2400" dirty="0"/>
              <a:t>jumalanpalveluksessa keskeistä saarna ja virsilaulu</a:t>
            </a:r>
          </a:p>
          <a:p>
            <a:pPr marL="0" indent="0">
              <a:buNone/>
            </a:pPr>
            <a:r>
              <a:rPr lang="fi-FI" sz="2400" b="1" dirty="0"/>
              <a:t>	* Kahden </a:t>
            </a:r>
            <a:r>
              <a:rPr lang="fi-FI" sz="2400" b="1" dirty="0" err="1"/>
              <a:t>regimentin</a:t>
            </a:r>
            <a:r>
              <a:rPr lang="fi-FI" sz="2400" b="1" dirty="0"/>
              <a:t> oppi: </a:t>
            </a:r>
            <a:r>
              <a:rPr lang="fi-FI" sz="2400" dirty="0"/>
              <a:t>maallinen </a:t>
            </a:r>
            <a:r>
              <a:rPr lang="fi-FI" sz="2400" dirty="0" err="1"/>
              <a:t>regimentti</a:t>
            </a:r>
            <a:r>
              <a:rPr lang="fi-FI" sz="2400" dirty="0"/>
              <a:t> -&gt; </a:t>
            </a:r>
          </a:p>
          <a:p>
            <a:pPr marL="0" indent="0">
              <a:buNone/>
            </a:pPr>
            <a:r>
              <a:rPr lang="fi-FI" sz="2400" dirty="0"/>
              <a:t>        yhteiskunnallinen</a:t>
            </a:r>
            <a:r>
              <a:rPr lang="fi-FI" sz="2400" b="1" dirty="0"/>
              <a:t> </a:t>
            </a:r>
            <a:r>
              <a:rPr lang="fi-FI" sz="2400" dirty="0"/>
              <a:t>elämä, valtio, lainsäädäntö, talous,</a:t>
            </a:r>
          </a:p>
          <a:p>
            <a:pPr marL="0" indent="0">
              <a:buNone/>
            </a:pPr>
            <a:r>
              <a:rPr lang="fi-FI" sz="2400" dirty="0"/>
              <a:t>        avioliitto; hengellinen</a:t>
            </a:r>
            <a:r>
              <a:rPr lang="fi-FI" sz="2400" b="1" dirty="0"/>
              <a:t> </a:t>
            </a:r>
            <a:r>
              <a:rPr lang="fi-FI" sz="2400" dirty="0" err="1"/>
              <a:t>regimentti</a:t>
            </a:r>
            <a:r>
              <a:rPr lang="fi-FI" sz="2400" dirty="0"/>
              <a:t> -&gt; ihmisen usko, kirkko,</a:t>
            </a:r>
          </a:p>
          <a:p>
            <a:pPr marL="0" indent="0">
              <a:buNone/>
            </a:pPr>
            <a:r>
              <a:rPr lang="fi-FI" sz="2400" dirty="0"/>
              <a:t>        sananjulistaminen, sakramentit</a:t>
            </a:r>
          </a:p>
        </p:txBody>
      </p:sp>
    </p:spTree>
    <p:extLst>
      <p:ext uri="{BB962C8B-B14F-4D97-AF65-F5344CB8AC3E}">
        <p14:creationId xmlns:p14="http://schemas.microsoft.com/office/powerpoint/2010/main" val="122219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53248"/>
            <a:ext cx="3314699" cy="388328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076" y="1881157"/>
            <a:ext cx="3100388" cy="38274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81157"/>
            <a:ext cx="3314699" cy="3883283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076" y="1881157"/>
            <a:ext cx="3100388" cy="382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93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</TotalTime>
  <Words>29</Words>
  <Application>Microsoft Office PowerPoint</Application>
  <PresentationFormat>Laajakuva</PresentationFormat>
  <Paragraphs>10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Ioni</vt:lpstr>
      <vt:lpstr>LUTERILAINEN KIRKKO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LUTERILAINEN KIRKKO</dc:title>
  <dc:creator>Dahl Kirsi</dc:creator>
  <cp:lastModifiedBy>Kirsi Dahl</cp:lastModifiedBy>
  <cp:revision>4</cp:revision>
  <dcterms:created xsi:type="dcterms:W3CDTF">2017-02-13T10:11:56Z</dcterms:created>
  <dcterms:modified xsi:type="dcterms:W3CDTF">2018-08-11T14:56:48Z</dcterms:modified>
</cp:coreProperties>
</file>