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4"/>
  </p:sldMasterIdLst>
  <p:sldIdLst>
    <p:sldId id="262" r:id="rId5"/>
    <p:sldId id="265" r:id="rId6"/>
    <p:sldId id="270" r:id="rId7"/>
    <p:sldId id="273" r:id="rId8"/>
    <p:sldId id="291" r:id="rId9"/>
    <p:sldId id="292" r:id="rId10"/>
    <p:sldId id="294" r:id="rId11"/>
    <p:sldId id="299" r:id="rId12"/>
    <p:sldId id="300" r:id="rId13"/>
    <p:sldId id="301" r:id="rId14"/>
    <p:sldId id="288" r:id="rId15"/>
    <p:sldId id="271" r:id="rId16"/>
    <p:sldId id="274" r:id="rId17"/>
    <p:sldId id="302" r:id="rId18"/>
    <p:sldId id="298" r:id="rId19"/>
    <p:sldId id="268" r:id="rId20"/>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F8DD"/>
    <a:srgbClr val="CC5B59"/>
    <a:srgbClr val="84C3EF"/>
    <a:srgbClr val="008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5" autoAdjust="0"/>
    <p:restoredTop sz="94660"/>
  </p:normalViewPr>
  <p:slideViewPr>
    <p:cSldViewPr snapToGrid="0">
      <p:cViewPr>
        <p:scale>
          <a:sx n="86" d="100"/>
          <a:sy n="86" d="100"/>
        </p:scale>
        <p:origin x="1092"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1388BD-CBFE-46B1-913E-61DC0BEB527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i-FI"/>
        </a:p>
      </dgm:t>
    </dgm:pt>
    <dgm:pt modelId="{F650B84B-8C79-40C9-93F1-D39D4DA613FC}">
      <dgm:prSet phldrT="[Teksti]" custT="1"/>
      <dgm:spPr>
        <a:xfrm>
          <a:off x="26764" y="0"/>
          <a:ext cx="1226511" cy="77936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Calibri" panose="020F0502020204030204" pitchFamily="34" charset="0"/>
              <a:ea typeface="+mn-ea"/>
              <a:cs typeface="Calibri" panose="020F0502020204030204" pitchFamily="34" charset="0"/>
            </a:rPr>
            <a:t>Opiskeluhuollon ohjausryhmä</a:t>
          </a:r>
        </a:p>
      </dgm:t>
    </dgm:pt>
    <dgm:pt modelId="{866ACFDA-A0C9-4329-B26A-E76CF64D656F}" type="parTrans" cxnId="{F794CCFD-E20C-415F-ADE4-F4EF68CA28A2}">
      <dgm:prSet/>
      <dgm:spPr/>
      <dgm:t>
        <a:bodyPr/>
        <a:lstStyle/>
        <a:p>
          <a:endParaRPr lang="fi-FI"/>
        </a:p>
      </dgm:t>
    </dgm:pt>
    <dgm:pt modelId="{B4F777D2-E18A-4E7A-AA84-E865D6B6DE44}" type="sibTrans" cxnId="{F794CCFD-E20C-415F-ADE4-F4EF68CA28A2}">
      <dgm:prSet/>
      <dgm:spPr/>
      <dgm:t>
        <a:bodyPr/>
        <a:lstStyle/>
        <a:p>
          <a:endParaRPr lang="fi-FI"/>
        </a:p>
      </dgm:t>
    </dgm:pt>
    <dgm:pt modelId="{564EF013-6061-467E-9D36-969416CE3E78}">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Opiskeluhuollon kuntakohtainen suunnittelu, kehittäminen, ohjaus ja arviointi</a:t>
          </a:r>
        </a:p>
      </dgm:t>
    </dgm:pt>
    <dgm:pt modelId="{77A1778B-C606-46AB-9780-659DF1EE48E0}" type="parTrans" cxnId="{55BC5ADE-601B-456B-B89E-C07486B3AF8D}">
      <dgm:prSet/>
      <dgm:spPr/>
      <dgm:t>
        <a:bodyPr/>
        <a:lstStyle/>
        <a:p>
          <a:endParaRPr lang="fi-FI"/>
        </a:p>
      </dgm:t>
    </dgm:pt>
    <dgm:pt modelId="{A6122055-D457-4B37-B38A-16A563E33CF7}" type="sibTrans" cxnId="{55BC5ADE-601B-456B-B89E-C07486B3AF8D}">
      <dgm:prSet/>
      <dgm:spPr/>
      <dgm:t>
        <a:bodyPr/>
        <a:lstStyle/>
        <a:p>
          <a:endParaRPr lang="fi-FI"/>
        </a:p>
      </dgm:t>
    </dgm:pt>
    <dgm:pt modelId="{734EA899-327F-4162-B741-EF6695ACA581}">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Kymenlaakson lasten ja nuorten hyvinvointisuunnitelma</a:t>
          </a:r>
        </a:p>
      </dgm:t>
    </dgm:pt>
    <dgm:pt modelId="{32E36146-AC7B-4F22-9C5F-50C42B5DF2A3}" type="parTrans" cxnId="{6D92E8CE-0F37-48F9-9B7C-E6FE9EFF62A7}">
      <dgm:prSet/>
      <dgm:spPr/>
      <dgm:t>
        <a:bodyPr/>
        <a:lstStyle/>
        <a:p>
          <a:endParaRPr lang="fi-FI"/>
        </a:p>
      </dgm:t>
    </dgm:pt>
    <dgm:pt modelId="{7A2BF4A9-9320-481B-9051-E85953FB1D07}" type="sibTrans" cxnId="{6D92E8CE-0F37-48F9-9B7C-E6FE9EFF62A7}">
      <dgm:prSet/>
      <dgm:spPr/>
      <dgm:t>
        <a:bodyPr/>
        <a:lstStyle/>
        <a:p>
          <a:endParaRPr lang="fi-FI"/>
        </a:p>
      </dgm:t>
    </dgm:pt>
    <dgm:pt modelId="{D357BB19-50C6-4B97-81E4-27D1AB3108D7}">
      <dgm:prSet phldrT="[Teksti]" custT="1"/>
      <dgm:spPr>
        <a:xfrm>
          <a:off x="26838" y="781429"/>
          <a:ext cx="1199664" cy="79631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mn-lt"/>
              <a:ea typeface="+mn-ea"/>
              <a:cs typeface="Times New Roman" panose="02020603050405020304" pitchFamily="18" charset="0"/>
            </a:rPr>
            <a:t>Oppilaitoskohtainen opiskeluhuoltoryhmä</a:t>
          </a:r>
        </a:p>
      </dgm:t>
    </dgm:pt>
    <dgm:pt modelId="{5FF4D8C5-E33E-43B3-86BD-DC417A3E6850}" type="parTrans" cxnId="{4999DF90-3E22-4834-A622-25496135D2FB}">
      <dgm:prSet/>
      <dgm:spPr/>
      <dgm:t>
        <a:bodyPr/>
        <a:lstStyle/>
        <a:p>
          <a:endParaRPr lang="fi-FI"/>
        </a:p>
      </dgm:t>
    </dgm:pt>
    <dgm:pt modelId="{D5589626-1C23-451D-BBFC-FA39C8DE3124}" type="sibTrans" cxnId="{4999DF90-3E22-4834-A622-25496135D2FB}">
      <dgm:prSet/>
      <dgm:spPr/>
      <dgm:t>
        <a:bodyPr/>
        <a:lstStyle/>
        <a:p>
          <a:endParaRPr lang="fi-FI"/>
        </a:p>
      </dgm:t>
    </dgm:pt>
    <dgm:pt modelId="{272318AA-25D7-4DFE-8656-993A0FE4437E}">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 Oppilaitosyhteisön hyvinvoinnin ja turvallisuuden edistäminen </a:t>
          </a:r>
        </a:p>
      </dgm:t>
    </dgm:pt>
    <dgm:pt modelId="{62F935AB-250E-43D6-B2D5-5F4A61C38D11}" type="parTrans" cxnId="{0CD1F910-CB6E-4873-9F00-0953B579CC20}">
      <dgm:prSet/>
      <dgm:spPr/>
      <dgm:t>
        <a:bodyPr/>
        <a:lstStyle/>
        <a:p>
          <a:endParaRPr lang="fi-FI"/>
        </a:p>
      </dgm:t>
    </dgm:pt>
    <dgm:pt modelId="{90385A79-705C-4358-A7FE-599AFB67E3EF}" type="sibTrans" cxnId="{0CD1F910-CB6E-4873-9F00-0953B579CC20}">
      <dgm:prSet/>
      <dgm:spPr/>
      <dgm:t>
        <a:bodyPr/>
        <a:lstStyle/>
        <a:p>
          <a:endParaRPr lang="fi-FI"/>
        </a:p>
      </dgm:t>
    </dgm:pt>
    <dgm:pt modelId="{6E2C2C45-E48F-4EF1-9AAB-B80266E3819A}">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Velvoittaa kaikkia oppilaitosyhteisössä toimivia</a:t>
          </a:r>
        </a:p>
      </dgm:t>
    </dgm:pt>
    <dgm:pt modelId="{157BF0BE-D77C-445B-98A4-6DDC53848225}" type="parTrans" cxnId="{D9999264-01B4-461C-A67E-D1F91DC82839}">
      <dgm:prSet/>
      <dgm:spPr/>
      <dgm:t>
        <a:bodyPr/>
        <a:lstStyle/>
        <a:p>
          <a:endParaRPr lang="fi-FI"/>
        </a:p>
      </dgm:t>
    </dgm:pt>
    <dgm:pt modelId="{BF52B6AA-DBB8-4C1B-98AA-3DD6902C5547}" type="sibTrans" cxnId="{D9999264-01B4-461C-A67E-D1F91DC82839}">
      <dgm:prSet/>
      <dgm:spPr/>
      <dgm:t>
        <a:bodyPr/>
        <a:lstStyle/>
        <a:p>
          <a:endParaRPr lang="fi-FI"/>
        </a:p>
      </dgm:t>
    </dgm:pt>
    <dgm:pt modelId="{CE265BDC-1745-43D5-A23E-DADFD226EB39}">
      <dgm:prSet phldrT="[Teksti]" custT="1"/>
      <dgm:spPr>
        <a:xfrm>
          <a:off x="18548" y="1566161"/>
          <a:ext cx="1187718" cy="770223"/>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mn-lt"/>
              <a:ea typeface="+mn-ea"/>
              <a:cs typeface="Times New Roman" panose="02020603050405020304" pitchFamily="18" charset="0"/>
            </a:rPr>
            <a:t>Monialainen asiantuntijaryhmä ja opiskeluhuollon palvelut</a:t>
          </a:r>
        </a:p>
      </dgm:t>
    </dgm:pt>
    <dgm:pt modelId="{BC510327-0E84-4E84-B1A3-A990C1B961D2}" type="parTrans" cxnId="{6A9FC817-655C-42A3-B43A-213382D91B72}">
      <dgm:prSet/>
      <dgm:spPr/>
      <dgm:t>
        <a:bodyPr/>
        <a:lstStyle/>
        <a:p>
          <a:endParaRPr lang="fi-FI"/>
        </a:p>
      </dgm:t>
    </dgm:pt>
    <dgm:pt modelId="{46F730EF-18A2-4F74-B929-6E6B141DFEE9}" type="sibTrans" cxnId="{6A9FC817-655C-42A3-B43A-213382D91B72}">
      <dgm:prSet/>
      <dgm:spPr/>
      <dgm:t>
        <a:bodyPr/>
        <a:lstStyle/>
        <a:p>
          <a:endParaRPr lang="fi-FI"/>
        </a:p>
      </dgm:t>
    </dgm:pt>
    <dgm:pt modelId="{7E61CC42-B21B-418B-8AD9-9F2D9709A01E}">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Kotkan kaupunkistrategia</a:t>
          </a:r>
        </a:p>
      </dgm:t>
    </dgm:pt>
    <dgm:pt modelId="{075BC249-F0A7-44C2-83E9-378B9AA7B482}" type="parTrans" cxnId="{21357240-3AC8-498B-B390-F01C69326B1D}">
      <dgm:prSet/>
      <dgm:spPr/>
      <dgm:t>
        <a:bodyPr/>
        <a:lstStyle/>
        <a:p>
          <a:endParaRPr lang="fi-FI"/>
        </a:p>
      </dgm:t>
    </dgm:pt>
    <dgm:pt modelId="{4213055C-7F40-45BB-BD3E-28501803373E}" type="sibTrans" cxnId="{21357240-3AC8-498B-B390-F01C69326B1D}">
      <dgm:prSet/>
      <dgm:spPr/>
      <dgm:t>
        <a:bodyPr/>
        <a:lstStyle/>
        <a:p>
          <a:endParaRPr lang="fi-FI"/>
        </a:p>
      </dgm:t>
    </dgm:pt>
    <dgm:pt modelId="{9671B284-3023-475F-9F03-E6AADCD06574}">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Ennaltaehkäisevä toiminta</a:t>
          </a:r>
        </a:p>
      </dgm:t>
    </dgm:pt>
    <dgm:pt modelId="{8C58BAD7-0820-4F8E-8053-43C1AE08DBE2}" type="parTrans" cxnId="{62FC573A-0C89-489C-BCF1-1D2AFAB75D97}">
      <dgm:prSet/>
      <dgm:spPr/>
      <dgm:t>
        <a:bodyPr/>
        <a:lstStyle/>
        <a:p>
          <a:endParaRPr lang="fi-FI"/>
        </a:p>
      </dgm:t>
    </dgm:pt>
    <dgm:pt modelId="{BEFBB556-465C-465C-B7D1-ADBD299DE64D}" type="sibTrans" cxnId="{62FC573A-0C89-489C-BCF1-1D2AFAB75D97}">
      <dgm:prSet/>
      <dgm:spPr/>
      <dgm:t>
        <a:bodyPr/>
        <a:lstStyle/>
        <a:p>
          <a:endParaRPr lang="fi-FI"/>
        </a:p>
      </dgm:t>
    </dgm:pt>
    <dgm:pt modelId="{842B7360-A37E-478C-85ED-2609DC58B145}">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Ohjaa yhteisöllistä opiskeluhuoltoa ja laatii oppilaitoskohtaisen opiskeluhuoltosuunnitelman</a:t>
          </a:r>
        </a:p>
      </dgm:t>
    </dgm:pt>
    <dgm:pt modelId="{FC5232CF-0956-460C-BD1D-43AC645A1BD7}" type="parTrans" cxnId="{1B7E7AA2-046E-477C-BEC9-9A022D0365E4}">
      <dgm:prSet/>
      <dgm:spPr/>
      <dgm:t>
        <a:bodyPr/>
        <a:lstStyle/>
        <a:p>
          <a:endParaRPr lang="fi-FI"/>
        </a:p>
      </dgm:t>
    </dgm:pt>
    <dgm:pt modelId="{0F2F95FC-7D8B-46F1-954D-3C15B01CA680}" type="sibTrans" cxnId="{1B7E7AA2-046E-477C-BEC9-9A022D0365E4}">
      <dgm:prSet/>
      <dgm:spPr/>
      <dgm:t>
        <a:bodyPr/>
        <a:lstStyle/>
        <a:p>
          <a:endParaRPr lang="fi-FI"/>
        </a:p>
      </dgm:t>
    </dgm:pt>
    <dgm:pt modelId="{61B5597C-4E33-4221-BAC2-E82817962276}">
      <dgm:prSet phldrT="[Teksti]" custT="1"/>
      <dgm:spPr>
        <a:xfrm rot="5400000">
          <a:off x="1867478" y="877287"/>
          <a:ext cx="769494" cy="2124947"/>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Opiskeluhuollon palvelut: kuraattori- ja psykologi – ja opiskeluterveydenhuollon palvelut</a:t>
          </a:r>
        </a:p>
      </dgm:t>
    </dgm:pt>
    <dgm:pt modelId="{9693B80D-FD50-4039-90CB-38038DE9B0D0}" type="parTrans" cxnId="{A508C282-0030-42B8-9E59-B1526E13D5AD}">
      <dgm:prSet/>
      <dgm:spPr/>
      <dgm:t>
        <a:bodyPr/>
        <a:lstStyle/>
        <a:p>
          <a:endParaRPr lang="fi-FI"/>
        </a:p>
      </dgm:t>
    </dgm:pt>
    <dgm:pt modelId="{660FAD10-5ACD-442B-AAB7-5A728BA53258}" type="sibTrans" cxnId="{A508C282-0030-42B8-9E59-B1526E13D5AD}">
      <dgm:prSet/>
      <dgm:spPr/>
      <dgm:t>
        <a:bodyPr/>
        <a:lstStyle/>
        <a:p>
          <a:endParaRPr lang="fi-FI"/>
        </a:p>
      </dgm:t>
    </dgm:pt>
    <dgm:pt modelId="{0741489B-40BD-40D3-BF1F-47DE5CA199B8}">
      <dgm:prSet phldrT="[Teksti]" custT="1"/>
      <dgm:spPr>
        <a:xfrm rot="5400000">
          <a:off x="1867478" y="877287"/>
          <a:ext cx="769494" cy="2124947"/>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Monialainen asiantuntijaryhmä; kootaan  opiskelijan/ryhmän tuen tarpeen selvittämiseksi ja opiskeluhuollon palvelujen järjestämiseksi, opiskelijan/huoltajan suostumus ja osallisuus,  kirjataan opiskeluhuoltokertomukseen, joka talletetaan opiskelu-huoltorekisteriin</a:t>
          </a:r>
        </a:p>
      </dgm:t>
    </dgm:pt>
    <dgm:pt modelId="{53E67723-46A4-4178-A495-6921DACF620C}" type="parTrans" cxnId="{8C180BA3-2DB0-45FD-9383-DB8CECC9B424}">
      <dgm:prSet/>
      <dgm:spPr/>
      <dgm:t>
        <a:bodyPr/>
        <a:lstStyle/>
        <a:p>
          <a:endParaRPr lang="fi-FI"/>
        </a:p>
      </dgm:t>
    </dgm:pt>
    <dgm:pt modelId="{960C8922-E3E5-4060-B334-5C1780C5E4F1}" type="sibTrans" cxnId="{8C180BA3-2DB0-45FD-9383-DB8CECC9B424}">
      <dgm:prSet/>
      <dgm:spPr/>
      <dgm:t>
        <a:bodyPr/>
        <a:lstStyle/>
        <a:p>
          <a:endParaRPr lang="fi-FI"/>
        </a:p>
      </dgm:t>
    </dgm:pt>
    <dgm:pt modelId="{28D47FF3-3C9F-4968-961D-D43DC91F7B9B}" type="pres">
      <dgm:prSet presAssocID="{E31388BD-CBFE-46B1-913E-61DC0BEB527B}" presName="Name0" presStyleCnt="0">
        <dgm:presLayoutVars>
          <dgm:dir/>
          <dgm:animLvl val="lvl"/>
          <dgm:resizeHandles val="exact"/>
        </dgm:presLayoutVars>
      </dgm:prSet>
      <dgm:spPr/>
    </dgm:pt>
    <dgm:pt modelId="{A5736F71-6FDF-4D6D-A602-59EE5EF1966E}" type="pres">
      <dgm:prSet presAssocID="{F650B84B-8C79-40C9-93F1-D39D4DA613FC}" presName="linNode" presStyleCnt="0"/>
      <dgm:spPr/>
    </dgm:pt>
    <dgm:pt modelId="{1A2993A6-5B9D-42FA-9807-828F1D75C97F}" type="pres">
      <dgm:prSet presAssocID="{F650B84B-8C79-40C9-93F1-D39D4DA613FC}" presName="parentText" presStyleLbl="node1" presStyleIdx="0" presStyleCnt="3" custScaleX="102997" custScaleY="24818" custLinFactNeighborX="-44" custLinFactNeighborY="-6873">
        <dgm:presLayoutVars>
          <dgm:chMax val="1"/>
          <dgm:bulletEnabled val="1"/>
        </dgm:presLayoutVars>
      </dgm:prSet>
      <dgm:spPr/>
    </dgm:pt>
    <dgm:pt modelId="{D22B818E-D29F-4D1F-85C9-2B2E922F60B4}" type="pres">
      <dgm:prSet presAssocID="{F650B84B-8C79-40C9-93F1-D39D4DA613FC}" presName="descendantText" presStyleLbl="alignAccFollowNode1" presStyleIdx="0" presStyleCnt="3" custScaleX="100255" custScaleY="30386" custLinFactNeighborX="4270" custLinFactNeighborY="-8192">
        <dgm:presLayoutVars>
          <dgm:bulletEnabled val="1"/>
        </dgm:presLayoutVars>
      </dgm:prSet>
      <dgm:spPr/>
    </dgm:pt>
    <dgm:pt modelId="{44D94FF9-3973-4A23-B216-B0B5C53BEB90}" type="pres">
      <dgm:prSet presAssocID="{B4F777D2-E18A-4E7A-AA84-E865D6B6DE44}" presName="sp" presStyleCnt="0"/>
      <dgm:spPr/>
    </dgm:pt>
    <dgm:pt modelId="{86EC6BD3-D6B3-4DE3-9961-F1BC2184C5A8}" type="pres">
      <dgm:prSet presAssocID="{D357BB19-50C6-4B97-81E4-27D1AB3108D7}" presName="linNode" presStyleCnt="0"/>
      <dgm:spPr/>
    </dgm:pt>
    <dgm:pt modelId="{DCE5550A-687C-42E8-BB9B-AAB4BBA840B2}" type="pres">
      <dgm:prSet presAssocID="{D357BB19-50C6-4B97-81E4-27D1AB3108D7}" presName="parentText" presStyleLbl="node1" presStyleIdx="1" presStyleCnt="3" custScaleX="100534" custScaleY="24596" custLinFactNeighborX="-44" custLinFactNeighborY="-10500">
        <dgm:presLayoutVars>
          <dgm:chMax val="1"/>
          <dgm:bulletEnabled val="1"/>
        </dgm:presLayoutVars>
      </dgm:prSet>
      <dgm:spPr/>
    </dgm:pt>
    <dgm:pt modelId="{1A393D3F-1742-4F4A-81DF-CA0E55857B10}" type="pres">
      <dgm:prSet presAssocID="{D357BB19-50C6-4B97-81E4-27D1AB3108D7}" presName="descendantText" presStyleLbl="alignAccFollowNode1" presStyleIdx="1" presStyleCnt="3" custScaleX="99042" custScaleY="27420" custLinFactNeighborX="1092" custLinFactNeighborY="-13280">
        <dgm:presLayoutVars>
          <dgm:bulletEnabled val="1"/>
        </dgm:presLayoutVars>
      </dgm:prSet>
      <dgm:spPr/>
    </dgm:pt>
    <dgm:pt modelId="{66324F42-EBED-456A-8E33-AB8861AE68D0}" type="pres">
      <dgm:prSet presAssocID="{D5589626-1C23-451D-BBFC-FA39C8DE3124}" presName="sp" presStyleCnt="0"/>
      <dgm:spPr/>
    </dgm:pt>
    <dgm:pt modelId="{532A6FA6-9D1F-42DB-9CA8-CAA2BAB3D413}" type="pres">
      <dgm:prSet presAssocID="{CE265BDC-1745-43D5-A23E-DADFD226EB39}" presName="linNode" presStyleCnt="0"/>
      <dgm:spPr/>
    </dgm:pt>
    <dgm:pt modelId="{E9C14C40-5EB2-4182-A1C4-32A857812F4F}" type="pres">
      <dgm:prSet presAssocID="{CE265BDC-1745-43D5-A23E-DADFD226EB39}" presName="parentText" presStyleLbl="node1" presStyleIdx="2" presStyleCnt="3" custScaleX="118605" custScaleY="24528" custLinFactNeighborX="-1108" custLinFactNeighborY="-17378">
        <dgm:presLayoutVars>
          <dgm:chMax val="1"/>
          <dgm:bulletEnabled val="1"/>
        </dgm:presLayoutVars>
      </dgm:prSet>
      <dgm:spPr/>
    </dgm:pt>
    <dgm:pt modelId="{EDF70A19-B7FD-4C5E-A6BE-607F3B8D4FEE}" type="pres">
      <dgm:prSet presAssocID="{CE265BDC-1745-43D5-A23E-DADFD226EB39}" presName="descendantText" presStyleLbl="alignAccFollowNode1" presStyleIdx="2" presStyleCnt="3" custScaleX="117090" custScaleY="36418" custLinFactNeighborX="91" custLinFactNeighborY="-19331">
        <dgm:presLayoutVars>
          <dgm:bulletEnabled val="1"/>
        </dgm:presLayoutVars>
      </dgm:prSet>
      <dgm:spPr/>
    </dgm:pt>
  </dgm:ptLst>
  <dgm:cxnLst>
    <dgm:cxn modelId="{3684DE01-2C89-4460-8D39-4259DBF1C213}" type="presOf" srcId="{272318AA-25D7-4DFE-8656-993A0FE4437E}" destId="{1A393D3F-1742-4F4A-81DF-CA0E55857B10}" srcOrd="0" destOrd="1" presId="urn:microsoft.com/office/officeart/2005/8/layout/vList5"/>
    <dgm:cxn modelId="{C3249F02-B67E-4F0F-B6FA-5675E14D8F39}" type="presOf" srcId="{0741489B-40BD-40D3-BF1F-47DE5CA199B8}" destId="{EDF70A19-B7FD-4C5E-A6BE-607F3B8D4FEE}" srcOrd="0" destOrd="0" presId="urn:microsoft.com/office/officeart/2005/8/layout/vList5"/>
    <dgm:cxn modelId="{5486F103-BC36-4267-B2E5-0E7D0ADB1EF2}" type="presOf" srcId="{61B5597C-4E33-4221-BAC2-E82817962276}" destId="{EDF70A19-B7FD-4C5E-A6BE-607F3B8D4FEE}" srcOrd="0" destOrd="1" presId="urn:microsoft.com/office/officeart/2005/8/layout/vList5"/>
    <dgm:cxn modelId="{AE60AC0A-4C73-4330-9536-FCD39AEA00B9}" type="presOf" srcId="{734EA899-327F-4162-B741-EF6695ACA581}" destId="{D22B818E-D29F-4D1F-85C9-2B2E922F60B4}" srcOrd="0" destOrd="2" presId="urn:microsoft.com/office/officeart/2005/8/layout/vList5"/>
    <dgm:cxn modelId="{0CD1F910-CB6E-4873-9F00-0953B579CC20}" srcId="{D357BB19-50C6-4B97-81E4-27D1AB3108D7}" destId="{272318AA-25D7-4DFE-8656-993A0FE4437E}" srcOrd="1" destOrd="0" parTransId="{62F935AB-250E-43D6-B2D5-5F4A61C38D11}" sibTransId="{90385A79-705C-4358-A7FE-599AFB67E3EF}"/>
    <dgm:cxn modelId="{6A9FC817-655C-42A3-B43A-213382D91B72}" srcId="{E31388BD-CBFE-46B1-913E-61DC0BEB527B}" destId="{CE265BDC-1745-43D5-A23E-DADFD226EB39}" srcOrd="2" destOrd="0" parTransId="{BC510327-0E84-4E84-B1A3-A990C1B961D2}" sibTransId="{46F730EF-18A2-4F74-B929-6E6B141DFEE9}"/>
    <dgm:cxn modelId="{19068831-0C90-4B8B-BE2E-7E5C2A33EC6E}" type="presOf" srcId="{D357BB19-50C6-4B97-81E4-27D1AB3108D7}" destId="{DCE5550A-687C-42E8-BB9B-AAB4BBA840B2}" srcOrd="0" destOrd="0" presId="urn:microsoft.com/office/officeart/2005/8/layout/vList5"/>
    <dgm:cxn modelId="{62FC573A-0C89-489C-BCF1-1D2AFAB75D97}" srcId="{D357BB19-50C6-4B97-81E4-27D1AB3108D7}" destId="{9671B284-3023-475F-9F03-E6AADCD06574}" srcOrd="2" destOrd="0" parTransId="{8C58BAD7-0820-4F8E-8053-43C1AE08DBE2}" sibTransId="{BEFBB556-465C-465C-B7D1-ADBD299DE64D}"/>
    <dgm:cxn modelId="{21357240-3AC8-498B-B390-F01C69326B1D}" srcId="{F650B84B-8C79-40C9-93F1-D39D4DA613FC}" destId="{7E61CC42-B21B-418B-8AD9-9F2D9709A01E}" srcOrd="1" destOrd="0" parTransId="{075BC249-F0A7-44C2-83E9-378B9AA7B482}" sibTransId="{4213055C-7F40-45BB-BD3E-28501803373E}"/>
    <dgm:cxn modelId="{D9999264-01B4-461C-A67E-D1F91DC82839}" srcId="{D357BB19-50C6-4B97-81E4-27D1AB3108D7}" destId="{6E2C2C45-E48F-4EF1-9AAB-B80266E3819A}" srcOrd="3" destOrd="0" parTransId="{157BF0BE-D77C-445B-98A4-6DDC53848225}" sibTransId="{BF52B6AA-DBB8-4C1B-98AA-3DD6902C5547}"/>
    <dgm:cxn modelId="{DE2E0D45-FA72-433E-A69F-36882C014D4E}" type="presOf" srcId="{F650B84B-8C79-40C9-93F1-D39D4DA613FC}" destId="{1A2993A6-5B9D-42FA-9807-828F1D75C97F}" srcOrd="0" destOrd="0" presId="urn:microsoft.com/office/officeart/2005/8/layout/vList5"/>
    <dgm:cxn modelId="{002AF767-9CEA-4A97-995B-BA80E1B12720}" type="presOf" srcId="{6E2C2C45-E48F-4EF1-9AAB-B80266E3819A}" destId="{1A393D3F-1742-4F4A-81DF-CA0E55857B10}" srcOrd="0" destOrd="3" presId="urn:microsoft.com/office/officeart/2005/8/layout/vList5"/>
    <dgm:cxn modelId="{1A5A0975-454D-4B92-BE2C-47BCB2C83B04}" type="presOf" srcId="{842B7360-A37E-478C-85ED-2609DC58B145}" destId="{1A393D3F-1742-4F4A-81DF-CA0E55857B10}" srcOrd="0" destOrd="0" presId="urn:microsoft.com/office/officeart/2005/8/layout/vList5"/>
    <dgm:cxn modelId="{2C95EE75-0336-4132-A140-905636CC5310}" type="presOf" srcId="{CE265BDC-1745-43D5-A23E-DADFD226EB39}" destId="{E9C14C40-5EB2-4182-A1C4-32A857812F4F}" srcOrd="0" destOrd="0" presId="urn:microsoft.com/office/officeart/2005/8/layout/vList5"/>
    <dgm:cxn modelId="{A508C282-0030-42B8-9E59-B1526E13D5AD}" srcId="{CE265BDC-1745-43D5-A23E-DADFD226EB39}" destId="{61B5597C-4E33-4221-BAC2-E82817962276}" srcOrd="1" destOrd="0" parTransId="{9693B80D-FD50-4039-90CB-38038DE9B0D0}" sibTransId="{660FAD10-5ACD-442B-AAB7-5A728BA53258}"/>
    <dgm:cxn modelId="{F448A285-2F8B-4E1A-955A-483AA900B048}" type="presOf" srcId="{E31388BD-CBFE-46B1-913E-61DC0BEB527B}" destId="{28D47FF3-3C9F-4968-961D-D43DC91F7B9B}" srcOrd="0" destOrd="0" presId="urn:microsoft.com/office/officeart/2005/8/layout/vList5"/>
    <dgm:cxn modelId="{4999DF90-3E22-4834-A622-25496135D2FB}" srcId="{E31388BD-CBFE-46B1-913E-61DC0BEB527B}" destId="{D357BB19-50C6-4B97-81E4-27D1AB3108D7}" srcOrd="1" destOrd="0" parTransId="{5FF4D8C5-E33E-43B3-86BD-DC417A3E6850}" sibTransId="{D5589626-1C23-451D-BBFC-FA39C8DE3124}"/>
    <dgm:cxn modelId="{1B7E7AA2-046E-477C-BEC9-9A022D0365E4}" srcId="{D357BB19-50C6-4B97-81E4-27D1AB3108D7}" destId="{842B7360-A37E-478C-85ED-2609DC58B145}" srcOrd="0" destOrd="0" parTransId="{FC5232CF-0956-460C-BD1D-43AC645A1BD7}" sibTransId="{0F2F95FC-7D8B-46F1-954D-3C15B01CA680}"/>
    <dgm:cxn modelId="{8C180BA3-2DB0-45FD-9383-DB8CECC9B424}" srcId="{CE265BDC-1745-43D5-A23E-DADFD226EB39}" destId="{0741489B-40BD-40D3-BF1F-47DE5CA199B8}" srcOrd="0" destOrd="0" parTransId="{53E67723-46A4-4178-A495-6921DACF620C}" sibTransId="{960C8922-E3E5-4060-B334-5C1780C5E4F1}"/>
    <dgm:cxn modelId="{7640F3C4-A765-4B84-B50E-4AC1D0363550}" type="presOf" srcId="{7E61CC42-B21B-418B-8AD9-9F2D9709A01E}" destId="{D22B818E-D29F-4D1F-85C9-2B2E922F60B4}" srcOrd="0" destOrd="1" presId="urn:microsoft.com/office/officeart/2005/8/layout/vList5"/>
    <dgm:cxn modelId="{6D92E8CE-0F37-48F9-9B7C-E6FE9EFF62A7}" srcId="{F650B84B-8C79-40C9-93F1-D39D4DA613FC}" destId="{734EA899-327F-4162-B741-EF6695ACA581}" srcOrd="2" destOrd="0" parTransId="{32E36146-AC7B-4F22-9C5F-50C42B5DF2A3}" sibTransId="{7A2BF4A9-9320-481B-9051-E85953FB1D07}"/>
    <dgm:cxn modelId="{55BC5ADE-601B-456B-B89E-C07486B3AF8D}" srcId="{F650B84B-8C79-40C9-93F1-D39D4DA613FC}" destId="{564EF013-6061-467E-9D36-969416CE3E78}" srcOrd="0" destOrd="0" parTransId="{77A1778B-C606-46AB-9780-659DF1EE48E0}" sibTransId="{A6122055-D457-4B37-B38A-16A563E33CF7}"/>
    <dgm:cxn modelId="{163091F1-8A0C-4A5E-BD81-A0AB72D61568}" type="presOf" srcId="{9671B284-3023-475F-9F03-E6AADCD06574}" destId="{1A393D3F-1742-4F4A-81DF-CA0E55857B10}" srcOrd="0" destOrd="2" presId="urn:microsoft.com/office/officeart/2005/8/layout/vList5"/>
    <dgm:cxn modelId="{EE4228F9-DED4-4F7C-B713-49125806A516}" type="presOf" srcId="{564EF013-6061-467E-9D36-969416CE3E78}" destId="{D22B818E-D29F-4D1F-85C9-2B2E922F60B4}" srcOrd="0" destOrd="0" presId="urn:microsoft.com/office/officeart/2005/8/layout/vList5"/>
    <dgm:cxn modelId="{F794CCFD-E20C-415F-ADE4-F4EF68CA28A2}" srcId="{E31388BD-CBFE-46B1-913E-61DC0BEB527B}" destId="{F650B84B-8C79-40C9-93F1-D39D4DA613FC}" srcOrd="0" destOrd="0" parTransId="{866ACFDA-A0C9-4329-B26A-E76CF64D656F}" sibTransId="{B4F777D2-E18A-4E7A-AA84-E865D6B6DE44}"/>
    <dgm:cxn modelId="{9F882BD6-5355-4423-82F6-254EEE66F7F5}" type="presParOf" srcId="{28D47FF3-3C9F-4968-961D-D43DC91F7B9B}" destId="{A5736F71-6FDF-4D6D-A602-59EE5EF1966E}" srcOrd="0" destOrd="0" presId="urn:microsoft.com/office/officeart/2005/8/layout/vList5"/>
    <dgm:cxn modelId="{0B3E4A25-94CE-431B-B0D9-10E9D4B714CE}" type="presParOf" srcId="{A5736F71-6FDF-4D6D-A602-59EE5EF1966E}" destId="{1A2993A6-5B9D-42FA-9807-828F1D75C97F}" srcOrd="0" destOrd="0" presId="urn:microsoft.com/office/officeart/2005/8/layout/vList5"/>
    <dgm:cxn modelId="{76206DF7-A016-4FD8-8A5A-EABBD64F9C5F}" type="presParOf" srcId="{A5736F71-6FDF-4D6D-A602-59EE5EF1966E}" destId="{D22B818E-D29F-4D1F-85C9-2B2E922F60B4}" srcOrd="1" destOrd="0" presId="urn:microsoft.com/office/officeart/2005/8/layout/vList5"/>
    <dgm:cxn modelId="{095290B0-878E-455D-939C-BC1921379C15}" type="presParOf" srcId="{28D47FF3-3C9F-4968-961D-D43DC91F7B9B}" destId="{44D94FF9-3973-4A23-B216-B0B5C53BEB90}" srcOrd="1" destOrd="0" presId="urn:microsoft.com/office/officeart/2005/8/layout/vList5"/>
    <dgm:cxn modelId="{E49ACA2F-32D0-42FF-B4C5-E4C0E5A8F652}" type="presParOf" srcId="{28D47FF3-3C9F-4968-961D-D43DC91F7B9B}" destId="{86EC6BD3-D6B3-4DE3-9961-F1BC2184C5A8}" srcOrd="2" destOrd="0" presId="urn:microsoft.com/office/officeart/2005/8/layout/vList5"/>
    <dgm:cxn modelId="{2AF98B71-B8B9-4AB7-97B1-9EFB04EE77DA}" type="presParOf" srcId="{86EC6BD3-D6B3-4DE3-9961-F1BC2184C5A8}" destId="{DCE5550A-687C-42E8-BB9B-AAB4BBA840B2}" srcOrd="0" destOrd="0" presId="urn:microsoft.com/office/officeart/2005/8/layout/vList5"/>
    <dgm:cxn modelId="{9D9C955C-52E1-42BC-960B-93E761C6585D}" type="presParOf" srcId="{86EC6BD3-D6B3-4DE3-9961-F1BC2184C5A8}" destId="{1A393D3F-1742-4F4A-81DF-CA0E55857B10}" srcOrd="1" destOrd="0" presId="urn:microsoft.com/office/officeart/2005/8/layout/vList5"/>
    <dgm:cxn modelId="{73F3FB51-C5D6-4AA0-A7AF-AAF2E4D2DCD8}" type="presParOf" srcId="{28D47FF3-3C9F-4968-961D-D43DC91F7B9B}" destId="{66324F42-EBED-456A-8E33-AB8861AE68D0}" srcOrd="3" destOrd="0" presId="urn:microsoft.com/office/officeart/2005/8/layout/vList5"/>
    <dgm:cxn modelId="{05F8A79E-BF59-41BD-BE8D-6B2BFB9429F0}" type="presParOf" srcId="{28D47FF3-3C9F-4968-961D-D43DC91F7B9B}" destId="{532A6FA6-9D1F-42DB-9CA8-CAA2BAB3D413}" srcOrd="4" destOrd="0" presId="urn:microsoft.com/office/officeart/2005/8/layout/vList5"/>
    <dgm:cxn modelId="{FA1F6E8D-26A0-4A0B-BB6F-76B48F80463F}" type="presParOf" srcId="{532A6FA6-9D1F-42DB-9CA8-CAA2BAB3D413}" destId="{E9C14C40-5EB2-4182-A1C4-32A857812F4F}" srcOrd="0" destOrd="0" presId="urn:microsoft.com/office/officeart/2005/8/layout/vList5"/>
    <dgm:cxn modelId="{15C13A2A-CAC9-479B-9829-A0508CC38E33}" type="presParOf" srcId="{532A6FA6-9D1F-42DB-9CA8-CAA2BAB3D413}" destId="{EDF70A19-B7FD-4C5E-A6BE-607F3B8D4FE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BDDBFD-4D75-470B-8F62-82365CB218E1}"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fi-FI"/>
        </a:p>
      </dgm:t>
    </dgm:pt>
    <dgm:pt modelId="{24A31618-932A-4F67-9E1F-CCCC16B3026B}">
      <dgm:prSet phldrT="[Teksti]" custT="1"/>
      <dgm:spPr>
        <a:xfrm>
          <a:off x="2498303" y="1348852"/>
          <a:ext cx="1191875" cy="1191875"/>
        </a:xfrm>
        <a:prstGeom prst="ellipse">
          <a:avLst/>
        </a:prstGeom>
        <a:solidFill>
          <a:srgbClr val="8064A2">
            <a:lumMod val="50000"/>
          </a:srgbClr>
        </a:solidFill>
        <a:ln w="25400" cap="flat" cmpd="sng" algn="ctr">
          <a:solidFill>
            <a:sysClr val="window" lastClr="FFFFFF">
              <a:hueOff val="0"/>
              <a:satOff val="0"/>
              <a:lumOff val="0"/>
              <a:alphaOff val="0"/>
            </a:sysClr>
          </a:solidFill>
          <a:prstDash val="solid"/>
        </a:ln>
        <a:effectLst/>
      </dgm:spPr>
      <dgm:t>
        <a:bodyPr/>
        <a:lstStyle/>
        <a:p>
          <a:r>
            <a:rPr lang="fi-FI" sz="1400" dirty="0">
              <a:solidFill>
                <a:sysClr val="window" lastClr="FFFFFF"/>
              </a:solidFill>
              <a:latin typeface="Calibri"/>
              <a:ea typeface="+mn-ea"/>
              <a:cs typeface="+mn-cs"/>
            </a:rPr>
            <a:t>YHTEISÖLLINEN OPISKELUHUOLTO:</a:t>
          </a:r>
        </a:p>
        <a:p>
          <a:r>
            <a:rPr lang="fi-FI" sz="1400" dirty="0">
              <a:solidFill>
                <a:sysClr val="window" lastClr="FFFFFF"/>
              </a:solidFill>
              <a:latin typeface="Calibri"/>
              <a:ea typeface="+mn-ea"/>
              <a:cs typeface="+mn-cs"/>
            </a:rPr>
            <a:t>ENSISIJAISTA</a:t>
          </a:r>
        </a:p>
        <a:p>
          <a:r>
            <a:rPr lang="fi-FI" sz="1400" dirty="0">
              <a:solidFill>
                <a:sysClr val="window" lastClr="FFFFFF"/>
              </a:solidFill>
              <a:latin typeface="Calibri"/>
              <a:ea typeface="+mn-ea"/>
              <a:cs typeface="+mn-cs"/>
            </a:rPr>
            <a:t>EHKÄISEVÄÄ</a:t>
          </a:r>
        </a:p>
        <a:p>
          <a:r>
            <a:rPr lang="fi-FI" sz="1400" dirty="0">
              <a:solidFill>
                <a:sysClr val="window" lastClr="FFFFFF"/>
              </a:solidFill>
              <a:latin typeface="Calibri"/>
              <a:ea typeface="+mn-ea"/>
              <a:cs typeface="+mn-cs"/>
            </a:rPr>
            <a:t>KUULUU KAIKILLE</a:t>
          </a:r>
        </a:p>
      </dgm:t>
    </dgm:pt>
    <dgm:pt modelId="{2D8D7AE2-2387-4582-A44C-E4B61F448CD2}" type="parTrans" cxnId="{22298289-1E6E-4677-8407-883DD961F446}">
      <dgm:prSet/>
      <dgm:spPr/>
      <dgm:t>
        <a:bodyPr/>
        <a:lstStyle/>
        <a:p>
          <a:endParaRPr lang="fi-FI"/>
        </a:p>
      </dgm:t>
    </dgm:pt>
    <dgm:pt modelId="{0344F6B8-AA36-4D56-8BF3-764A292EDEB2}" type="sibTrans" cxnId="{22298289-1E6E-4677-8407-883DD961F446}">
      <dgm:prSet/>
      <dgm:spPr/>
      <dgm:t>
        <a:bodyPr/>
        <a:lstStyle/>
        <a:p>
          <a:endParaRPr lang="fi-FI"/>
        </a:p>
      </dgm:t>
    </dgm:pt>
    <dgm:pt modelId="{C6475656-0EFD-41D9-92A8-8B13F032CCEA}">
      <dgm:prSet phldrT="[Teksti]" custT="1"/>
      <dgm:spPr>
        <a:xfrm>
          <a:off x="978429" y="2475799"/>
          <a:ext cx="834312" cy="667450"/>
        </a:xfrm>
        <a:prstGeom prst="roundRect">
          <a:avLst>
            <a:gd name="adj" fmla="val 10000"/>
          </a:avLst>
        </a:prstGeom>
        <a:solidFill>
          <a:srgbClr val="D13DB5"/>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turvallisuus, terveellisyys ja esteettömyys</a:t>
          </a:r>
          <a:r>
            <a:rPr lang="fi-FI" sz="1050" dirty="0">
              <a:solidFill>
                <a:sysClr val="window" lastClr="FFFFFF"/>
              </a:solidFill>
              <a:latin typeface="Calibri"/>
              <a:ea typeface="+mn-ea"/>
              <a:cs typeface="+mn-cs"/>
            </a:rPr>
            <a:t>*</a:t>
          </a:r>
        </a:p>
      </dgm:t>
    </dgm:pt>
    <dgm:pt modelId="{0045D16C-8504-4501-83C9-2DE8A6827931}" type="parTrans" cxnId="{2C07CA1D-0844-4C9F-A1A0-BAD0A36B8DC0}">
      <dgm:prSet custT="1"/>
      <dgm:spPr>
        <a:xfrm rot="9181243">
          <a:off x="1331861" y="2358839"/>
          <a:ext cx="1230805" cy="339684"/>
        </a:xfrm>
        <a:prstGeom prst="leftArrow">
          <a:avLst>
            <a:gd name="adj1" fmla="val 60000"/>
            <a:gd name="adj2" fmla="val 50000"/>
          </a:avLst>
        </a:prstGeom>
        <a:solidFill>
          <a:srgbClr val="D13DB5"/>
        </a:solidFill>
        <a:ln>
          <a:noFill/>
        </a:ln>
        <a:effectLst/>
      </dgm:spPr>
      <dgm:t>
        <a:bodyPr/>
        <a:lstStyle/>
        <a:p>
          <a:endParaRPr lang="fi-FI" sz="1000"/>
        </a:p>
      </dgm:t>
    </dgm:pt>
    <dgm:pt modelId="{AAECFD66-B607-4D9F-9329-3A7B3DEF9514}" type="sibTrans" cxnId="{2C07CA1D-0844-4C9F-A1A0-BAD0A36B8DC0}">
      <dgm:prSet/>
      <dgm:spPr/>
      <dgm:t>
        <a:bodyPr/>
        <a:lstStyle/>
        <a:p>
          <a:endParaRPr lang="fi-FI"/>
        </a:p>
      </dgm:t>
    </dgm:pt>
    <dgm:pt modelId="{F0ADB58E-115D-4AB3-9A38-9CA5A28AC7F9}">
      <dgm:prSet phldrT="[Teksti]" custT="1"/>
      <dgm:spPr>
        <a:xfrm>
          <a:off x="672733" y="1434161"/>
          <a:ext cx="834312" cy="667450"/>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nivelvaiheet</a:t>
          </a:r>
        </a:p>
      </dgm:t>
    </dgm:pt>
    <dgm:pt modelId="{B6EB6ECB-45FC-4217-A498-E1100C431A60}" type="parTrans" cxnId="{64920E39-8964-418F-BDAD-FDABB356F9A4}">
      <dgm:prSet custT="1"/>
      <dgm:spPr>
        <a:xfrm rot="11102631">
          <a:off x="1087298" y="1656875"/>
          <a:ext cx="1338313" cy="339684"/>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sz="1000"/>
        </a:p>
      </dgm:t>
    </dgm:pt>
    <dgm:pt modelId="{110A1A68-8D72-4DBD-9206-FFF17B5B65A2}" type="sibTrans" cxnId="{64920E39-8964-418F-BDAD-FDABB356F9A4}">
      <dgm:prSet/>
      <dgm:spPr/>
      <dgm:t>
        <a:bodyPr/>
        <a:lstStyle/>
        <a:p>
          <a:endParaRPr lang="fi-FI"/>
        </a:p>
      </dgm:t>
    </dgm:pt>
    <dgm:pt modelId="{5EB57B06-686D-49F5-94D9-C9259B151E96}">
      <dgm:prSet phldrT="[Teksti]" custT="1"/>
      <dgm:spPr>
        <a:xfrm>
          <a:off x="1333875" y="438993"/>
          <a:ext cx="834312" cy="667450"/>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monialainen yhteistyö</a:t>
          </a:r>
        </a:p>
      </dgm:t>
    </dgm:pt>
    <dgm:pt modelId="{0EF59DFF-1B0E-43DC-A31C-7872EB6D7139}" type="parTrans" cxnId="{7FD907C9-2B4E-4468-B5CD-8AAE6D390C06}">
      <dgm:prSet custT="1"/>
      <dgm:spPr>
        <a:xfrm rot="13266457">
          <a:off x="1612796" y="971548"/>
          <a:ext cx="1121475" cy="339684"/>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sz="1000"/>
        </a:p>
      </dgm:t>
    </dgm:pt>
    <dgm:pt modelId="{169855FD-DBDC-49BA-96C2-A1BA43D4D725}" type="sibTrans" cxnId="{7FD907C9-2B4E-4468-B5CD-8AAE6D390C06}">
      <dgm:prSet/>
      <dgm:spPr/>
      <dgm:t>
        <a:bodyPr/>
        <a:lstStyle/>
        <a:p>
          <a:endParaRPr lang="fi-FI"/>
        </a:p>
      </dgm:t>
    </dgm:pt>
    <dgm:pt modelId="{E2D63065-A5B3-41D7-BE47-A677DF7349A5}">
      <dgm:prSet custT="1"/>
      <dgm:spPr>
        <a:xfrm>
          <a:off x="3253127" y="937"/>
          <a:ext cx="834312" cy="667450"/>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toiminta-kulttuuri</a:t>
          </a:r>
        </a:p>
      </dgm:t>
    </dgm:pt>
    <dgm:pt modelId="{7ECD9697-72AB-4F6D-81CB-B5635C72A47F}" type="parTrans" cxnId="{B4161B22-8B45-4B52-86E1-3ECAFCD15161}">
      <dgm:prSet custT="1"/>
      <dgm:spPr>
        <a:xfrm rot="17381117">
          <a:off x="2966528" y="660481"/>
          <a:ext cx="1052854" cy="339684"/>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sz="1000"/>
        </a:p>
      </dgm:t>
    </dgm:pt>
    <dgm:pt modelId="{9063BB81-1415-4C60-8961-F12E739C7A9C}" type="sibTrans" cxnId="{B4161B22-8B45-4B52-86E1-3ECAFCD15161}">
      <dgm:prSet/>
      <dgm:spPr/>
      <dgm:t>
        <a:bodyPr/>
        <a:lstStyle/>
        <a:p>
          <a:endParaRPr lang="fi-FI"/>
        </a:p>
      </dgm:t>
    </dgm:pt>
    <dgm:pt modelId="{56A3072D-C775-4092-A13E-7691E9B5ADA4}">
      <dgm:prSet custT="1"/>
      <dgm:spPr>
        <a:xfrm>
          <a:off x="4305245" y="438991"/>
          <a:ext cx="834312" cy="667450"/>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yhteisöllinen opiskelu-huoltoryhmä</a:t>
          </a:r>
        </a:p>
      </dgm:t>
    </dgm:pt>
    <dgm:pt modelId="{974ED54D-A945-4DE5-848E-0ACC318CA956}" type="parTrans" cxnId="{425A16C7-53DD-4AD6-B85C-01A93958EA01}">
      <dgm:prSet custT="1"/>
      <dgm:spPr>
        <a:xfrm rot="19455047">
          <a:off x="3515293" y="992168"/>
          <a:ext cx="1332656" cy="339684"/>
        </a:xfrm>
        <a:prstGeom prst="leftArrow">
          <a:avLst>
            <a:gd name="adj1" fmla="val 60000"/>
            <a:gd name="adj2" fmla="val 50000"/>
          </a:avLst>
        </a:prstGeom>
        <a:solidFill>
          <a:srgbClr val="C0504D">
            <a:hueOff val="0"/>
            <a:satOff val="0"/>
            <a:lumOff val="0"/>
            <a:alphaOff val="0"/>
          </a:srgbClr>
        </a:solidFill>
        <a:ln>
          <a:noFill/>
        </a:ln>
        <a:effectLst/>
      </dgm:spPr>
      <dgm:t>
        <a:bodyPr/>
        <a:lstStyle/>
        <a:p>
          <a:endParaRPr lang="fi-FI" sz="1000"/>
        </a:p>
      </dgm:t>
    </dgm:pt>
    <dgm:pt modelId="{DB7AC2A8-5040-49F4-81EE-AF84AD976E91}" type="sibTrans" cxnId="{425A16C7-53DD-4AD6-B85C-01A93958EA01}">
      <dgm:prSet/>
      <dgm:spPr/>
      <dgm:t>
        <a:bodyPr/>
        <a:lstStyle/>
        <a:p>
          <a:endParaRPr lang="fi-FI"/>
        </a:p>
      </dgm:t>
    </dgm:pt>
    <dgm:pt modelId="{8A98649B-E634-472F-9E3F-55F85852C598}">
      <dgm:prSet custT="1"/>
      <dgm:spPr>
        <a:xfrm>
          <a:off x="4697274" y="1497468"/>
          <a:ext cx="834312" cy="667450"/>
        </a:xfrm>
        <a:prstGeom prst="roundRect">
          <a:avLst>
            <a:gd name="adj" fmla="val 10000"/>
          </a:avLst>
        </a:prstGeom>
        <a:solidFill>
          <a:srgbClr val="2FD13E"/>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tapahtumat, toiminnat</a:t>
          </a:r>
        </a:p>
      </dgm:t>
    </dgm:pt>
    <dgm:pt modelId="{23A153E3-B1F9-4A9E-8A4F-2A63C76F9B33}" type="parTrans" cxnId="{CF015ABE-268E-4705-B7EF-40A24FB083AC}">
      <dgm:prSet custT="1"/>
      <dgm:spPr>
        <a:xfrm rot="21406896">
          <a:off x="3766560" y="1699217"/>
          <a:ext cx="1348933" cy="339684"/>
        </a:xfrm>
        <a:prstGeom prst="leftArrow">
          <a:avLst>
            <a:gd name="adj1" fmla="val 60000"/>
            <a:gd name="adj2" fmla="val 50000"/>
          </a:avLst>
        </a:prstGeom>
        <a:solidFill>
          <a:srgbClr val="2FD13E"/>
        </a:solidFill>
        <a:ln>
          <a:noFill/>
        </a:ln>
        <a:effectLst/>
      </dgm:spPr>
      <dgm:t>
        <a:bodyPr/>
        <a:lstStyle/>
        <a:p>
          <a:endParaRPr lang="fi-FI" sz="1000"/>
        </a:p>
      </dgm:t>
    </dgm:pt>
    <dgm:pt modelId="{B101ABCA-BA46-4FF4-8F93-F83F0DF43AFD}" type="sibTrans" cxnId="{CF015ABE-268E-4705-B7EF-40A24FB083AC}">
      <dgm:prSet/>
      <dgm:spPr/>
      <dgm:t>
        <a:bodyPr/>
        <a:lstStyle/>
        <a:p>
          <a:endParaRPr lang="fi-FI"/>
        </a:p>
      </dgm:t>
    </dgm:pt>
    <dgm:pt modelId="{B17D89E9-6C3C-4602-A009-7CAF8234DE35}">
      <dgm:prSet custT="1"/>
      <dgm:spPr>
        <a:xfrm>
          <a:off x="4415295" y="2475799"/>
          <a:ext cx="834312" cy="667450"/>
        </a:xfrm>
        <a:prstGeom prst="roundRect">
          <a:avLst>
            <a:gd name="adj" fmla="val 10000"/>
          </a:avLst>
        </a:prstGeom>
        <a:solidFill>
          <a:srgbClr val="4FB7B2"/>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yhteistyö lukion ulkopuoliset tahot</a:t>
          </a:r>
        </a:p>
      </dgm:t>
    </dgm:pt>
    <dgm:pt modelId="{9EDF5FB3-0F96-4145-8655-427571ABD79E}" type="parTrans" cxnId="{29B3F281-B179-4429-BA51-AF78FD020589}">
      <dgm:prSet custT="1"/>
      <dgm:spPr>
        <a:xfrm rot="1586981">
          <a:off x="3627509" y="2356514"/>
          <a:ext cx="1271488" cy="339684"/>
        </a:xfrm>
        <a:prstGeom prst="leftArrow">
          <a:avLst>
            <a:gd name="adj1" fmla="val 60000"/>
            <a:gd name="adj2" fmla="val 50000"/>
          </a:avLst>
        </a:prstGeom>
        <a:solidFill>
          <a:srgbClr val="4FB7B2"/>
        </a:solidFill>
        <a:ln>
          <a:noFill/>
        </a:ln>
        <a:effectLst/>
      </dgm:spPr>
      <dgm:t>
        <a:bodyPr/>
        <a:lstStyle/>
        <a:p>
          <a:endParaRPr lang="fi-FI" sz="1000"/>
        </a:p>
      </dgm:t>
    </dgm:pt>
    <dgm:pt modelId="{20A7A9DA-C633-4611-896F-62D3F646450D}" type="sibTrans" cxnId="{29B3F281-B179-4429-BA51-AF78FD020589}">
      <dgm:prSet/>
      <dgm:spPr/>
      <dgm:t>
        <a:bodyPr/>
        <a:lstStyle/>
        <a:p>
          <a:endParaRPr lang="fi-FI"/>
        </a:p>
      </dgm:t>
    </dgm:pt>
    <dgm:pt modelId="{5CBF92D0-D3ED-4587-8B85-F3C0CE92D0E7}" type="pres">
      <dgm:prSet presAssocID="{74BDDBFD-4D75-470B-8F62-82365CB218E1}" presName="cycle" presStyleCnt="0">
        <dgm:presLayoutVars>
          <dgm:chMax val="1"/>
          <dgm:dir/>
          <dgm:animLvl val="ctr"/>
          <dgm:resizeHandles val="exact"/>
        </dgm:presLayoutVars>
      </dgm:prSet>
      <dgm:spPr/>
    </dgm:pt>
    <dgm:pt modelId="{B032AE27-306A-4C17-8451-484FEEF1C322}" type="pres">
      <dgm:prSet presAssocID="{24A31618-932A-4F67-9E1F-CCCC16B3026B}" presName="centerShape" presStyleLbl="node0" presStyleIdx="0" presStyleCnt="1" custScaleX="169907" custScaleY="155136" custLinFactNeighborX="-1225" custLinFactNeighborY="-6874"/>
      <dgm:spPr/>
    </dgm:pt>
    <dgm:pt modelId="{8DBD9CC9-45F3-4B57-B55A-D18103AE67DA}" type="pres">
      <dgm:prSet presAssocID="{0045D16C-8504-4501-83C9-2DE8A6827931}" presName="parTrans" presStyleLbl="bgSibTrans2D1" presStyleIdx="0" presStyleCnt="7" custScaleX="99411" custLinFactNeighborX="5939" custLinFactNeighborY="-6053"/>
      <dgm:spPr/>
    </dgm:pt>
    <dgm:pt modelId="{4FDE250D-5B35-42C5-83B2-B6D9791DA657}" type="pres">
      <dgm:prSet presAssocID="{C6475656-0EFD-41D9-92A8-8B13F032CCEA}" presName="node" presStyleLbl="node1" presStyleIdx="0" presStyleCnt="7" custScaleY="101932" custRadScaleRad="93915" custRadScaleInc="-51741">
        <dgm:presLayoutVars>
          <dgm:bulletEnabled val="1"/>
        </dgm:presLayoutVars>
      </dgm:prSet>
      <dgm:spPr/>
    </dgm:pt>
    <dgm:pt modelId="{4C9DD923-68CD-43C1-B1CC-96577601D724}" type="pres">
      <dgm:prSet presAssocID="{B6EB6ECB-45FC-4217-A498-E1100C431A60}" presName="parTrans" presStyleLbl="bgSibTrans2D1" presStyleIdx="1" presStyleCnt="7" custLinFactNeighborX="5548"/>
      <dgm:spPr/>
    </dgm:pt>
    <dgm:pt modelId="{F59B2754-5C2E-49EC-8FD2-D37AD9520AA9}" type="pres">
      <dgm:prSet presAssocID="{F0ADB58E-115D-4AB3-9A38-9CA5A28AC7F9}" presName="node" presStyleLbl="node1" presStyleIdx="1" presStyleCnt="7" custScaleX="102802" custScaleY="90685" custRadScaleRad="104085" custRadScaleInc="-32724">
        <dgm:presLayoutVars>
          <dgm:bulletEnabled val="1"/>
        </dgm:presLayoutVars>
      </dgm:prSet>
      <dgm:spPr/>
    </dgm:pt>
    <dgm:pt modelId="{34D6DE9A-A1AA-4963-B74E-38CF08B4E2B2}" type="pres">
      <dgm:prSet presAssocID="{0EF59DFF-1B0E-43DC-A31C-7872EB6D7139}" presName="parTrans" presStyleLbl="bgSibTrans2D1" presStyleIdx="2" presStyleCnt="7" custLinFactNeighborX="7170" custLinFactNeighborY="2939"/>
      <dgm:spPr/>
    </dgm:pt>
    <dgm:pt modelId="{666647ED-365B-4E23-AF74-A7007C8504C9}" type="pres">
      <dgm:prSet presAssocID="{5EB57B06-686D-49F5-94D9-C9259B151E96}" presName="node" presStyleLbl="node1" presStyleIdx="2" presStyleCnt="7" custRadScaleRad="112682" custRadScaleInc="-24392">
        <dgm:presLayoutVars>
          <dgm:bulletEnabled val="1"/>
        </dgm:presLayoutVars>
      </dgm:prSet>
      <dgm:spPr/>
    </dgm:pt>
    <dgm:pt modelId="{1D3A9560-DDB2-4024-A8C4-899F78224346}" type="pres">
      <dgm:prSet presAssocID="{7ECD9697-72AB-4F6D-81CB-B5635C72A47F}" presName="parTrans" presStyleLbl="bgSibTrans2D1" presStyleIdx="3" presStyleCnt="7" custLinFactNeighborX="65" custLinFactNeighborY="8070"/>
      <dgm:spPr/>
    </dgm:pt>
    <dgm:pt modelId="{D2B5C973-A777-4D2C-A995-4FC4EFFA2A71}" type="pres">
      <dgm:prSet presAssocID="{E2D63065-A5B3-41D7-BE47-A677DF7349A5}" presName="node" presStyleLbl="node1" presStyleIdx="3" presStyleCnt="7" custScaleX="116751" custScaleY="79517" custRadScaleRad="99655" custRadScaleInc="-369">
        <dgm:presLayoutVars>
          <dgm:bulletEnabled val="1"/>
        </dgm:presLayoutVars>
      </dgm:prSet>
      <dgm:spPr/>
    </dgm:pt>
    <dgm:pt modelId="{7E29A6A4-1BBF-4FE3-82B3-D9A63EDF04EB}" type="pres">
      <dgm:prSet presAssocID="{974ED54D-A945-4DE5-848E-0ACC318CA956}" presName="parTrans" presStyleLbl="bgSibTrans2D1" presStyleIdx="4" presStyleCnt="7" custLinFactNeighborX="-4545" custLinFactNeighborY="12105"/>
      <dgm:spPr/>
    </dgm:pt>
    <dgm:pt modelId="{951B6DFA-E806-433F-B2C6-8409AFEC0A23}" type="pres">
      <dgm:prSet presAssocID="{56A3072D-C775-4092-A13E-7691E9B5ADA4}" presName="node" presStyleLbl="node1" presStyleIdx="4" presStyleCnt="7" custRadScaleRad="114329" custRadScaleInc="27971">
        <dgm:presLayoutVars>
          <dgm:bulletEnabled val="1"/>
        </dgm:presLayoutVars>
      </dgm:prSet>
      <dgm:spPr/>
    </dgm:pt>
    <dgm:pt modelId="{AE045FE7-165B-4330-93E9-6C23A373872D}" type="pres">
      <dgm:prSet presAssocID="{23A153E3-B1F9-4A9E-8A4F-2A63C76F9B33}" presName="parTrans" presStyleLbl="bgSibTrans2D1" presStyleIdx="5" presStyleCnt="7" custLinFactNeighborX="-4755"/>
      <dgm:spPr/>
    </dgm:pt>
    <dgm:pt modelId="{D175DB5E-9E57-42B9-9283-33A571516173}" type="pres">
      <dgm:prSet presAssocID="{8A98649B-E634-472F-9E3F-55F85852C598}" presName="node" presStyleLbl="node1" presStyleIdx="5" presStyleCnt="7" custScaleX="104463" custScaleY="79546" custRadScaleRad="102436" custRadScaleInc="38214">
        <dgm:presLayoutVars>
          <dgm:bulletEnabled val="1"/>
        </dgm:presLayoutVars>
      </dgm:prSet>
      <dgm:spPr/>
    </dgm:pt>
    <dgm:pt modelId="{2488EE0E-BD0C-4586-A168-EFB351E2F58D}" type="pres">
      <dgm:prSet presAssocID="{9EDF5FB3-0F96-4145-8655-427571ABD79E}" presName="parTrans" presStyleLbl="bgSibTrans2D1" presStyleIdx="6" presStyleCnt="7" custLinFactNeighborX="-3553"/>
      <dgm:spPr/>
    </dgm:pt>
    <dgm:pt modelId="{805BB662-037D-4904-8049-3BA032154775}" type="pres">
      <dgm:prSet presAssocID="{B17D89E9-6C3C-4602-A009-7CAF8234DE35}" presName="node" presStyleLbl="node1" presStyleIdx="6" presStyleCnt="7" custRadScaleRad="91116" custRadScaleInc="52120">
        <dgm:presLayoutVars>
          <dgm:bulletEnabled val="1"/>
        </dgm:presLayoutVars>
      </dgm:prSet>
      <dgm:spPr/>
    </dgm:pt>
  </dgm:ptLst>
  <dgm:cxnLst>
    <dgm:cxn modelId="{47BB3C04-DA4C-4A00-9318-3A93993F8EFC}" type="presOf" srcId="{0045D16C-8504-4501-83C9-2DE8A6827931}" destId="{8DBD9CC9-45F3-4B57-B55A-D18103AE67DA}" srcOrd="0" destOrd="0" presId="urn:microsoft.com/office/officeart/2005/8/layout/radial4"/>
    <dgm:cxn modelId="{2C07CA1D-0844-4C9F-A1A0-BAD0A36B8DC0}" srcId="{24A31618-932A-4F67-9E1F-CCCC16B3026B}" destId="{C6475656-0EFD-41D9-92A8-8B13F032CCEA}" srcOrd="0" destOrd="0" parTransId="{0045D16C-8504-4501-83C9-2DE8A6827931}" sibTransId="{AAECFD66-B607-4D9F-9329-3A7B3DEF9514}"/>
    <dgm:cxn modelId="{B4161B22-8B45-4B52-86E1-3ECAFCD15161}" srcId="{24A31618-932A-4F67-9E1F-CCCC16B3026B}" destId="{E2D63065-A5B3-41D7-BE47-A677DF7349A5}" srcOrd="3" destOrd="0" parTransId="{7ECD9697-72AB-4F6D-81CB-B5635C72A47F}" sibTransId="{9063BB81-1415-4C60-8961-F12E739C7A9C}"/>
    <dgm:cxn modelId="{C0B3CF35-B1AA-44FF-B8C3-586BC9E9B5DF}" type="presOf" srcId="{C6475656-0EFD-41D9-92A8-8B13F032CCEA}" destId="{4FDE250D-5B35-42C5-83B2-B6D9791DA657}" srcOrd="0" destOrd="0" presId="urn:microsoft.com/office/officeart/2005/8/layout/radial4"/>
    <dgm:cxn modelId="{64920E39-8964-418F-BDAD-FDABB356F9A4}" srcId="{24A31618-932A-4F67-9E1F-CCCC16B3026B}" destId="{F0ADB58E-115D-4AB3-9A38-9CA5A28AC7F9}" srcOrd="1" destOrd="0" parTransId="{B6EB6ECB-45FC-4217-A498-E1100C431A60}" sibTransId="{110A1A68-8D72-4DBD-9206-FFF17B5B65A2}"/>
    <dgm:cxn modelId="{D190AD65-F7F2-4838-95A3-CBAC2754C22C}" type="presOf" srcId="{56A3072D-C775-4092-A13E-7691E9B5ADA4}" destId="{951B6DFA-E806-433F-B2C6-8409AFEC0A23}" srcOrd="0" destOrd="0" presId="urn:microsoft.com/office/officeart/2005/8/layout/radial4"/>
    <dgm:cxn modelId="{3B7BD269-982F-44D0-BADF-D193CBECDDEF}" type="presOf" srcId="{F0ADB58E-115D-4AB3-9A38-9CA5A28AC7F9}" destId="{F59B2754-5C2E-49EC-8FD2-D37AD9520AA9}" srcOrd="0" destOrd="0" presId="urn:microsoft.com/office/officeart/2005/8/layout/radial4"/>
    <dgm:cxn modelId="{29B3F281-B179-4429-BA51-AF78FD020589}" srcId="{24A31618-932A-4F67-9E1F-CCCC16B3026B}" destId="{B17D89E9-6C3C-4602-A009-7CAF8234DE35}" srcOrd="6" destOrd="0" parTransId="{9EDF5FB3-0F96-4145-8655-427571ABD79E}" sibTransId="{20A7A9DA-C633-4611-896F-62D3F646450D}"/>
    <dgm:cxn modelId="{22298289-1E6E-4677-8407-883DD961F446}" srcId="{74BDDBFD-4D75-470B-8F62-82365CB218E1}" destId="{24A31618-932A-4F67-9E1F-CCCC16B3026B}" srcOrd="0" destOrd="0" parTransId="{2D8D7AE2-2387-4582-A44C-E4B61F448CD2}" sibTransId="{0344F6B8-AA36-4D56-8BF3-764A292EDEB2}"/>
    <dgm:cxn modelId="{BA9D0992-840D-4C83-ADEB-928988E4AA74}" type="presOf" srcId="{B17D89E9-6C3C-4602-A009-7CAF8234DE35}" destId="{805BB662-037D-4904-8049-3BA032154775}" srcOrd="0" destOrd="0" presId="urn:microsoft.com/office/officeart/2005/8/layout/radial4"/>
    <dgm:cxn modelId="{7EA77E9B-A23C-4839-8DEF-BEBF4A589E74}" type="presOf" srcId="{B6EB6ECB-45FC-4217-A498-E1100C431A60}" destId="{4C9DD923-68CD-43C1-B1CC-96577601D724}" srcOrd="0" destOrd="0" presId="urn:microsoft.com/office/officeart/2005/8/layout/radial4"/>
    <dgm:cxn modelId="{EC0FA89C-A18F-418C-9888-A6741CC16294}" type="presOf" srcId="{8A98649B-E634-472F-9E3F-55F85852C598}" destId="{D175DB5E-9E57-42B9-9283-33A571516173}" srcOrd="0" destOrd="0" presId="urn:microsoft.com/office/officeart/2005/8/layout/radial4"/>
    <dgm:cxn modelId="{C248E59C-F477-4E61-B874-167D39032D74}" type="presOf" srcId="{9EDF5FB3-0F96-4145-8655-427571ABD79E}" destId="{2488EE0E-BD0C-4586-A168-EFB351E2F58D}" srcOrd="0" destOrd="0" presId="urn:microsoft.com/office/officeart/2005/8/layout/radial4"/>
    <dgm:cxn modelId="{5E626DA0-91EC-42F1-87B8-99A4CCD9769F}" type="presOf" srcId="{5EB57B06-686D-49F5-94D9-C9259B151E96}" destId="{666647ED-365B-4E23-AF74-A7007C8504C9}" srcOrd="0" destOrd="0" presId="urn:microsoft.com/office/officeart/2005/8/layout/radial4"/>
    <dgm:cxn modelId="{EE0719B1-D0A7-44A0-8C75-2921AA0AF770}" type="presOf" srcId="{23A153E3-B1F9-4A9E-8A4F-2A63C76F9B33}" destId="{AE045FE7-165B-4330-93E9-6C23A373872D}" srcOrd="0" destOrd="0" presId="urn:microsoft.com/office/officeart/2005/8/layout/radial4"/>
    <dgm:cxn modelId="{CF015ABE-268E-4705-B7EF-40A24FB083AC}" srcId="{24A31618-932A-4F67-9E1F-CCCC16B3026B}" destId="{8A98649B-E634-472F-9E3F-55F85852C598}" srcOrd="5" destOrd="0" parTransId="{23A153E3-B1F9-4A9E-8A4F-2A63C76F9B33}" sibTransId="{B101ABCA-BA46-4FF4-8F93-F83F0DF43AFD}"/>
    <dgm:cxn modelId="{394D1AC5-E349-43E8-AD6D-9818C2D2F146}" type="presOf" srcId="{0EF59DFF-1B0E-43DC-A31C-7872EB6D7139}" destId="{34D6DE9A-A1AA-4963-B74E-38CF08B4E2B2}" srcOrd="0" destOrd="0" presId="urn:microsoft.com/office/officeart/2005/8/layout/radial4"/>
    <dgm:cxn modelId="{425A16C7-53DD-4AD6-B85C-01A93958EA01}" srcId="{24A31618-932A-4F67-9E1F-CCCC16B3026B}" destId="{56A3072D-C775-4092-A13E-7691E9B5ADA4}" srcOrd="4" destOrd="0" parTransId="{974ED54D-A945-4DE5-848E-0ACC318CA956}" sibTransId="{DB7AC2A8-5040-49F4-81EE-AF84AD976E91}"/>
    <dgm:cxn modelId="{7FD907C9-2B4E-4468-B5CD-8AAE6D390C06}" srcId="{24A31618-932A-4F67-9E1F-CCCC16B3026B}" destId="{5EB57B06-686D-49F5-94D9-C9259B151E96}" srcOrd="2" destOrd="0" parTransId="{0EF59DFF-1B0E-43DC-A31C-7872EB6D7139}" sibTransId="{169855FD-DBDC-49BA-96C2-A1BA43D4D725}"/>
    <dgm:cxn modelId="{1566A3CA-38CE-49FE-A168-EEE09DF51085}" type="presOf" srcId="{24A31618-932A-4F67-9E1F-CCCC16B3026B}" destId="{B032AE27-306A-4C17-8451-484FEEF1C322}" srcOrd="0" destOrd="0" presId="urn:microsoft.com/office/officeart/2005/8/layout/radial4"/>
    <dgm:cxn modelId="{E72D84CF-EBBA-4E06-A543-1BB6B49EB74E}" type="presOf" srcId="{7ECD9697-72AB-4F6D-81CB-B5635C72A47F}" destId="{1D3A9560-DDB2-4024-A8C4-899F78224346}" srcOrd="0" destOrd="0" presId="urn:microsoft.com/office/officeart/2005/8/layout/radial4"/>
    <dgm:cxn modelId="{13AFDED6-F0CD-40B8-828C-606EB29074D5}" type="presOf" srcId="{74BDDBFD-4D75-470B-8F62-82365CB218E1}" destId="{5CBF92D0-D3ED-4587-8B85-F3C0CE92D0E7}" srcOrd="0" destOrd="0" presId="urn:microsoft.com/office/officeart/2005/8/layout/radial4"/>
    <dgm:cxn modelId="{E96183E9-4D04-4141-B0C0-02FFB137E197}" type="presOf" srcId="{E2D63065-A5B3-41D7-BE47-A677DF7349A5}" destId="{D2B5C973-A777-4D2C-A995-4FC4EFFA2A71}" srcOrd="0" destOrd="0" presId="urn:microsoft.com/office/officeart/2005/8/layout/radial4"/>
    <dgm:cxn modelId="{ECA758EF-988A-40AE-A470-1832F4EEAE2E}" type="presOf" srcId="{974ED54D-A945-4DE5-848E-0ACC318CA956}" destId="{7E29A6A4-1BBF-4FE3-82B3-D9A63EDF04EB}" srcOrd="0" destOrd="0" presId="urn:microsoft.com/office/officeart/2005/8/layout/radial4"/>
    <dgm:cxn modelId="{64F581DC-AC4C-4B4A-9B5E-6C7D6F90213D}" type="presParOf" srcId="{5CBF92D0-D3ED-4587-8B85-F3C0CE92D0E7}" destId="{B032AE27-306A-4C17-8451-484FEEF1C322}" srcOrd="0" destOrd="0" presId="urn:microsoft.com/office/officeart/2005/8/layout/radial4"/>
    <dgm:cxn modelId="{1010F45B-DF7F-4556-9BA4-338FE8FCC534}" type="presParOf" srcId="{5CBF92D0-D3ED-4587-8B85-F3C0CE92D0E7}" destId="{8DBD9CC9-45F3-4B57-B55A-D18103AE67DA}" srcOrd="1" destOrd="0" presId="urn:microsoft.com/office/officeart/2005/8/layout/radial4"/>
    <dgm:cxn modelId="{B490D16A-EA2F-42BA-94DB-91238F42EFAD}" type="presParOf" srcId="{5CBF92D0-D3ED-4587-8B85-F3C0CE92D0E7}" destId="{4FDE250D-5B35-42C5-83B2-B6D9791DA657}" srcOrd="2" destOrd="0" presId="urn:microsoft.com/office/officeart/2005/8/layout/radial4"/>
    <dgm:cxn modelId="{8272AC80-52A4-4B89-88FD-2764B02AE7F6}" type="presParOf" srcId="{5CBF92D0-D3ED-4587-8B85-F3C0CE92D0E7}" destId="{4C9DD923-68CD-43C1-B1CC-96577601D724}" srcOrd="3" destOrd="0" presId="urn:microsoft.com/office/officeart/2005/8/layout/radial4"/>
    <dgm:cxn modelId="{FB7186F8-33A0-4891-812D-58BBAF6771B8}" type="presParOf" srcId="{5CBF92D0-D3ED-4587-8B85-F3C0CE92D0E7}" destId="{F59B2754-5C2E-49EC-8FD2-D37AD9520AA9}" srcOrd="4" destOrd="0" presId="urn:microsoft.com/office/officeart/2005/8/layout/radial4"/>
    <dgm:cxn modelId="{0726338F-5815-4A61-BD8A-CFB63CB2F3FD}" type="presParOf" srcId="{5CBF92D0-D3ED-4587-8B85-F3C0CE92D0E7}" destId="{34D6DE9A-A1AA-4963-B74E-38CF08B4E2B2}" srcOrd="5" destOrd="0" presId="urn:microsoft.com/office/officeart/2005/8/layout/radial4"/>
    <dgm:cxn modelId="{DD96F8E9-EEB4-4282-A071-32C0F4894FD9}" type="presParOf" srcId="{5CBF92D0-D3ED-4587-8B85-F3C0CE92D0E7}" destId="{666647ED-365B-4E23-AF74-A7007C8504C9}" srcOrd="6" destOrd="0" presId="urn:microsoft.com/office/officeart/2005/8/layout/radial4"/>
    <dgm:cxn modelId="{C2C9CF37-9972-47E6-A2BD-5449CA65DA49}" type="presParOf" srcId="{5CBF92D0-D3ED-4587-8B85-F3C0CE92D0E7}" destId="{1D3A9560-DDB2-4024-A8C4-899F78224346}" srcOrd="7" destOrd="0" presId="urn:microsoft.com/office/officeart/2005/8/layout/radial4"/>
    <dgm:cxn modelId="{90BB4334-E7D1-492E-9EC0-6E7A2F3BE6ED}" type="presParOf" srcId="{5CBF92D0-D3ED-4587-8B85-F3C0CE92D0E7}" destId="{D2B5C973-A777-4D2C-A995-4FC4EFFA2A71}" srcOrd="8" destOrd="0" presId="urn:microsoft.com/office/officeart/2005/8/layout/radial4"/>
    <dgm:cxn modelId="{1BC7B0B9-DF30-4D5F-8418-F45C61D313D4}" type="presParOf" srcId="{5CBF92D0-D3ED-4587-8B85-F3C0CE92D0E7}" destId="{7E29A6A4-1BBF-4FE3-82B3-D9A63EDF04EB}" srcOrd="9" destOrd="0" presId="urn:microsoft.com/office/officeart/2005/8/layout/radial4"/>
    <dgm:cxn modelId="{17D17279-1167-4179-B782-6537B63502C8}" type="presParOf" srcId="{5CBF92D0-D3ED-4587-8B85-F3C0CE92D0E7}" destId="{951B6DFA-E806-433F-B2C6-8409AFEC0A23}" srcOrd="10" destOrd="0" presId="urn:microsoft.com/office/officeart/2005/8/layout/radial4"/>
    <dgm:cxn modelId="{14C341BC-4B5D-4B87-9123-663D9E72F5DB}" type="presParOf" srcId="{5CBF92D0-D3ED-4587-8B85-F3C0CE92D0E7}" destId="{AE045FE7-165B-4330-93E9-6C23A373872D}" srcOrd="11" destOrd="0" presId="urn:microsoft.com/office/officeart/2005/8/layout/radial4"/>
    <dgm:cxn modelId="{CE3C1AF2-DE63-4A8B-A76A-1F4F19EA91FD}" type="presParOf" srcId="{5CBF92D0-D3ED-4587-8B85-F3C0CE92D0E7}" destId="{D175DB5E-9E57-42B9-9283-33A571516173}" srcOrd="12" destOrd="0" presId="urn:microsoft.com/office/officeart/2005/8/layout/radial4"/>
    <dgm:cxn modelId="{FE6BC135-9AA4-48F3-9811-449E3C16E8F4}" type="presParOf" srcId="{5CBF92D0-D3ED-4587-8B85-F3C0CE92D0E7}" destId="{2488EE0E-BD0C-4586-A168-EFB351E2F58D}" srcOrd="13" destOrd="0" presId="urn:microsoft.com/office/officeart/2005/8/layout/radial4"/>
    <dgm:cxn modelId="{D5014CC3-99C5-49C5-A414-E7D3865430EC}" type="presParOf" srcId="{5CBF92D0-D3ED-4587-8B85-F3C0CE92D0E7}" destId="{805BB662-037D-4904-8049-3BA032154775}" srcOrd="14" destOrd="0" presId="urn:microsoft.com/office/officeart/2005/8/layout/radial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0E74CB-D854-4B4D-BBEC-C72A3093D8B0}"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fi-FI"/>
        </a:p>
      </dgm:t>
    </dgm:pt>
    <dgm:pt modelId="{B5318BA9-877A-4AB6-A7BE-04574B39BA0F}">
      <dgm:prSet phldrT="[Teksti]" custT="1">
        <dgm:style>
          <a:lnRef idx="0">
            <a:scrgbClr r="0" g="0" b="0"/>
          </a:lnRef>
          <a:fillRef idx="0">
            <a:scrgbClr r="0" g="0" b="0"/>
          </a:fillRef>
          <a:effectRef idx="0">
            <a:scrgbClr r="0" g="0" b="0"/>
          </a:effectRef>
          <a:fontRef idx="minor">
            <a:schemeClr val="lt1"/>
          </a:fontRef>
        </dgm:style>
      </dgm:prSet>
      <dgm:spPr>
        <a:xfrm>
          <a:off x="2124734" y="1719757"/>
          <a:ext cx="1052986" cy="888064"/>
        </a:xfrm>
        <a:prstGeom prst="ellipse">
          <a:avLst/>
        </a:prstGeom>
        <a:solidFill>
          <a:srgbClr val="CC5B59"/>
        </a:solidFill>
        <a:ln>
          <a:noFill/>
        </a:ln>
        <a:effectLst/>
      </dgm:spPr>
      <dgm:t>
        <a:bodyPr/>
        <a:lstStyle/>
        <a:p>
          <a:r>
            <a:rPr lang="fi-FI" sz="1000" b="1" dirty="0">
              <a:solidFill>
                <a:sysClr val="window" lastClr="FFFFFF"/>
              </a:solidFill>
              <a:latin typeface="Calibri"/>
              <a:ea typeface="+mn-ea"/>
              <a:cs typeface="+mn-cs"/>
            </a:rPr>
            <a:t>Yhteisöllinen opiskelu-huoltoryhmä</a:t>
          </a:r>
        </a:p>
      </dgm:t>
    </dgm:pt>
    <dgm:pt modelId="{C0DAC4FA-C043-47CD-A4F3-B5EFF65913D2}" type="parTrans" cxnId="{59163219-0320-4171-A7FA-872F2F0FBA22}">
      <dgm:prSet/>
      <dgm:spPr/>
      <dgm:t>
        <a:bodyPr/>
        <a:lstStyle/>
        <a:p>
          <a:endParaRPr lang="fi-FI"/>
        </a:p>
      </dgm:t>
    </dgm:pt>
    <dgm:pt modelId="{CCAB71F4-DCE0-4154-8AF0-485BD34F3EB9}" type="sibTrans" cxnId="{59163219-0320-4171-A7FA-872F2F0FBA22}">
      <dgm:prSet/>
      <dgm:spPr/>
      <dgm:t>
        <a:bodyPr/>
        <a:lstStyle/>
        <a:p>
          <a:endParaRPr lang="fi-FI"/>
        </a:p>
      </dgm:t>
    </dgm:pt>
    <dgm:pt modelId="{3210C587-A79F-4B14-85C0-32020EE9A571}">
      <dgm:prSet phldrT="[Teksti]" custT="1">
        <dgm:style>
          <a:lnRef idx="3">
            <a:schemeClr val="lt1"/>
          </a:lnRef>
          <a:fillRef idx="1">
            <a:schemeClr val="accent1"/>
          </a:fillRef>
          <a:effectRef idx="1">
            <a:schemeClr val="accent1"/>
          </a:effectRef>
          <a:fontRef idx="minor">
            <a:schemeClr val="lt1"/>
          </a:fontRef>
        </dgm:style>
      </dgm:prSet>
      <dgm:spPr>
        <a:xfrm>
          <a:off x="1601676" y="2645934"/>
          <a:ext cx="621644" cy="497315"/>
        </a:xfrm>
        <a:prstGeom prst="roundRect">
          <a:avLst>
            <a:gd name="adj" fmla="val 10000"/>
          </a:avLst>
        </a:prstGeom>
        <a:solidFill>
          <a:srgbClr val="0083C8"/>
        </a:solidFill>
        <a:ln w="28575" cap="flat" cmpd="sng" algn="in">
          <a:solidFill>
            <a:srgbClr val="FFFFFF"/>
          </a:solidFill>
          <a:prstDash val="solid"/>
        </a:ln>
        <a:effectLst/>
      </dgm:spPr>
      <dgm:t>
        <a:bodyPr/>
        <a:lstStyle/>
        <a:p>
          <a:r>
            <a:rPr lang="fi-FI" sz="1100" b="1" dirty="0">
              <a:solidFill>
                <a:sysClr val="window" lastClr="FFFFFF"/>
              </a:solidFill>
              <a:latin typeface="Calibri"/>
              <a:ea typeface="+mn-ea"/>
              <a:cs typeface="+mn-cs"/>
            </a:rPr>
            <a:t>Opiskelija</a:t>
          </a:r>
        </a:p>
      </dgm:t>
    </dgm:pt>
    <dgm:pt modelId="{8B202883-D5CB-4232-AE9E-CF409E7142DD}" type="parTrans" cxnId="{7765737D-E8B0-4969-BDC5-65BBA9BAADD6}">
      <dgm:prSet>
        <dgm:style>
          <a:lnRef idx="1">
            <a:schemeClr val="accent5"/>
          </a:lnRef>
          <a:fillRef idx="2">
            <a:schemeClr val="accent5"/>
          </a:fillRef>
          <a:effectRef idx="1">
            <a:schemeClr val="accent5"/>
          </a:effectRef>
          <a:fontRef idx="minor">
            <a:schemeClr val="dk1"/>
          </a:fontRef>
        </dgm:style>
      </dgm:prSet>
      <dgm:spPr>
        <a:xfrm rot="8118544">
          <a:off x="1836188" y="2582398"/>
          <a:ext cx="527937" cy="253098"/>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gm:spPr>
      <dgm:t>
        <a:bodyPr/>
        <a:lstStyle/>
        <a:p>
          <a:endParaRPr lang="fi-FI"/>
        </a:p>
      </dgm:t>
    </dgm:pt>
    <dgm:pt modelId="{FD7BA61D-2FCF-46FD-A449-BDD59D9E289C}" type="sibTrans" cxnId="{7765737D-E8B0-4969-BDC5-65BBA9BAADD6}">
      <dgm:prSet/>
      <dgm:spPr/>
      <dgm:t>
        <a:bodyPr/>
        <a:lstStyle/>
        <a:p>
          <a:endParaRPr lang="fi-FI"/>
        </a:p>
      </dgm:t>
    </dgm:pt>
    <dgm:pt modelId="{0EC20D2E-7277-42C1-BF4E-8256E8092DB4}">
      <dgm:prSet phldrT="[Teksti]" custT="1"/>
      <dgm:spPr>
        <a:xfrm>
          <a:off x="1068445" y="2124733"/>
          <a:ext cx="621644" cy="497315"/>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Huoltaja</a:t>
          </a:r>
        </a:p>
      </dgm:t>
    </dgm:pt>
    <dgm:pt modelId="{18C4E7E4-A369-4C4C-90B3-397A5C95280F}" type="parTrans" cxnId="{6F8715F2-DE1C-485E-B795-C2236BC29E9A}">
      <dgm:prSet/>
      <dgm:spPr>
        <a:xfrm rot="10238553">
          <a:off x="1374455" y="2188037"/>
          <a:ext cx="723325" cy="253098"/>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a:p>
      </dgm:t>
    </dgm:pt>
    <dgm:pt modelId="{BA1FAF10-A608-4A65-93C4-A6881792166B}" type="sibTrans" cxnId="{6F8715F2-DE1C-485E-B795-C2236BC29E9A}">
      <dgm:prSet/>
      <dgm:spPr/>
      <dgm:t>
        <a:bodyPr/>
        <a:lstStyle/>
        <a:p>
          <a:endParaRPr lang="fi-FI"/>
        </a:p>
      </dgm:t>
    </dgm:pt>
    <dgm:pt modelId="{927DEB0D-6349-4370-9DA1-755BF6E1B024}">
      <dgm:prSet phldrT="[Teksti]" custT="1"/>
      <dgm:spPr>
        <a:xfrm>
          <a:off x="1370614" y="912817"/>
          <a:ext cx="621644" cy="49731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err="1">
              <a:solidFill>
                <a:sysClr val="window" lastClr="FFFFFF"/>
              </a:solidFill>
              <a:latin typeface="Calibri"/>
              <a:ea typeface="+mn-ea"/>
              <a:cs typeface="+mn-cs"/>
            </a:rPr>
            <a:t>Erityis</a:t>
          </a:r>
          <a:r>
            <a:rPr lang="fi-FI" sz="1000" b="1" dirty="0">
              <a:solidFill>
                <a:sysClr val="window" lastClr="FFFFFF"/>
              </a:solidFill>
              <a:latin typeface="Calibri"/>
              <a:ea typeface="+mn-ea"/>
              <a:cs typeface="+mn-cs"/>
            </a:rPr>
            <a:t>-opettaja</a:t>
          </a:r>
        </a:p>
      </dgm:t>
    </dgm:pt>
    <dgm:pt modelId="{8E7D70E1-8097-42B1-ADC8-4723CF0D0A65}" type="parTrans" cxnId="{E25681AD-28F7-4367-90E9-A5618F128BCD}">
      <dgm:prSet/>
      <dgm:spPr>
        <a:xfrm rot="13556690">
          <a:off x="1549585" y="1345966"/>
          <a:ext cx="865599" cy="253098"/>
        </a:xfrm>
        <a:prstGeom prst="leftArrow">
          <a:avLst>
            <a:gd name="adj1" fmla="val 60000"/>
            <a:gd name="adj2" fmla="val 50000"/>
          </a:avLst>
        </a:prstGeom>
        <a:solidFill>
          <a:srgbClr val="4BACC6">
            <a:hueOff val="0"/>
            <a:satOff val="0"/>
            <a:lumOff val="0"/>
            <a:alphaOff val="0"/>
          </a:srgbClr>
        </a:solidFill>
        <a:ln>
          <a:noFill/>
        </a:ln>
        <a:effectLst/>
      </dgm:spPr>
      <dgm:t>
        <a:bodyPr/>
        <a:lstStyle/>
        <a:p>
          <a:endParaRPr lang="fi-FI"/>
        </a:p>
      </dgm:t>
    </dgm:pt>
    <dgm:pt modelId="{EE08101E-98AD-42D5-8C81-AF81CC4BCD3E}" type="sibTrans" cxnId="{E25681AD-28F7-4367-90E9-A5618F128BCD}">
      <dgm:prSet/>
      <dgm:spPr/>
      <dgm:t>
        <a:bodyPr/>
        <a:lstStyle/>
        <a:p>
          <a:endParaRPr lang="fi-FI"/>
        </a:p>
      </dgm:t>
    </dgm:pt>
    <dgm:pt modelId="{C47505B4-03CA-46C9-8E88-60A6A4D21B89}">
      <dgm:prSet phldrT="[Teksti]" custT="1"/>
      <dgm:spPr>
        <a:xfrm>
          <a:off x="1648636" y="146809"/>
          <a:ext cx="621644" cy="497315"/>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Opinto-ohjaaja</a:t>
          </a:r>
        </a:p>
      </dgm:t>
    </dgm:pt>
    <dgm:pt modelId="{8B08F77C-E2C7-4CB8-99B9-75CB84EAB79A}" type="parTrans" cxnId="{54332155-F8B9-4103-9018-0E40D7B59419}">
      <dgm:prSet/>
      <dgm:spPr>
        <a:xfrm rot="14918071">
          <a:off x="1525129" y="905209"/>
          <a:ext cx="1366493" cy="253098"/>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a:p>
      </dgm:t>
    </dgm:pt>
    <dgm:pt modelId="{FE70B465-8735-4E28-B757-4BCF6FD6875B}" type="sibTrans" cxnId="{54332155-F8B9-4103-9018-0E40D7B59419}">
      <dgm:prSet/>
      <dgm:spPr/>
      <dgm:t>
        <a:bodyPr/>
        <a:lstStyle/>
        <a:p>
          <a:endParaRPr lang="fi-FI"/>
        </a:p>
      </dgm:t>
    </dgm:pt>
    <dgm:pt modelId="{D06A264B-9208-4214-AAF9-6F9064A126A3}">
      <dgm:prSet phldrT="[Teksti]" custT="1">
        <dgm:style>
          <a:lnRef idx="3">
            <a:schemeClr val="lt1"/>
          </a:lnRef>
          <a:fillRef idx="1">
            <a:schemeClr val="accent4"/>
          </a:fillRef>
          <a:effectRef idx="1">
            <a:schemeClr val="accent4"/>
          </a:effectRef>
          <a:fontRef idx="minor">
            <a:schemeClr val="lt1"/>
          </a:fontRef>
        </dgm:style>
      </dgm:prSet>
      <dgm:spPr>
        <a:xfrm>
          <a:off x="2430324" y="574604"/>
          <a:ext cx="629831" cy="603711"/>
        </a:xfrm>
        <a:prstGeom prst="roundRect">
          <a:avLst>
            <a:gd name="adj" fmla="val 10000"/>
          </a:avLst>
        </a:prstGeom>
        <a:solidFill>
          <a:srgbClr val="8064A2"/>
        </a:solidFill>
        <a:ln w="28575"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fi-FI" sz="1000" b="1" dirty="0">
              <a:solidFill>
                <a:sysClr val="window" lastClr="FFFFFF"/>
              </a:solidFill>
              <a:latin typeface="Calibri"/>
              <a:ea typeface="+mn-ea"/>
              <a:cs typeface="+mn-cs"/>
            </a:rPr>
            <a:t>Rehtori</a:t>
          </a:r>
        </a:p>
        <a:p>
          <a:r>
            <a:rPr lang="fi-FI" sz="1000" b="1" dirty="0">
              <a:solidFill>
                <a:sysClr val="window" lastClr="FFFFFF"/>
              </a:solidFill>
              <a:latin typeface="Calibri"/>
              <a:ea typeface="+mn-ea"/>
              <a:cs typeface="+mn-cs"/>
            </a:rPr>
            <a:t>koollekutsuja</a:t>
          </a:r>
        </a:p>
      </dgm:t>
    </dgm:pt>
    <dgm:pt modelId="{297F66E7-0C17-4EA9-A3FC-C5B12B87FA8E}" type="parTrans" cxnId="{48D622FF-F384-40A4-9397-6B8918478940}">
      <dgm:prSet>
        <dgm:style>
          <a:lnRef idx="1">
            <a:schemeClr val="accent4"/>
          </a:lnRef>
          <a:fillRef idx="3">
            <a:schemeClr val="accent4"/>
          </a:fillRef>
          <a:effectRef idx="2">
            <a:schemeClr val="accent4"/>
          </a:effectRef>
          <a:fontRef idx="minor">
            <a:schemeClr val="lt1"/>
          </a:fontRef>
        </dgm:style>
      </dgm:prSet>
      <dgm:spPr>
        <a:xfrm rot="16450610">
          <a:off x="2316195" y="1148765"/>
          <a:ext cx="799833" cy="253098"/>
        </a:xfrm>
        <a:prstGeom prst="leftArrow">
          <a:avLst>
            <a:gd name="adj1" fmla="val 60000"/>
            <a:gd name="adj2" fmla="val 50000"/>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dgm:spPr>
      <dgm:t>
        <a:bodyPr/>
        <a:lstStyle/>
        <a:p>
          <a:endParaRPr lang="fi-FI"/>
        </a:p>
      </dgm:t>
    </dgm:pt>
    <dgm:pt modelId="{6A39603D-89D0-4383-B580-1F73BB5477D8}" type="sibTrans" cxnId="{48D622FF-F384-40A4-9397-6B8918478940}">
      <dgm:prSet/>
      <dgm:spPr/>
      <dgm:t>
        <a:bodyPr/>
        <a:lstStyle/>
        <a:p>
          <a:endParaRPr lang="fi-FI"/>
        </a:p>
      </dgm:t>
    </dgm:pt>
    <dgm:pt modelId="{6647868E-B158-468E-AD8D-5CAABB013A73}">
      <dgm:prSet phldrT="[Teksti]" custT="1"/>
      <dgm:spPr>
        <a:xfrm>
          <a:off x="3280353" y="212126"/>
          <a:ext cx="621644" cy="497315"/>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a:solidFill>
                <a:sysClr val="window" lastClr="FFFFFF"/>
              </a:solidFill>
              <a:latin typeface="Calibri"/>
              <a:ea typeface="+mn-ea"/>
              <a:cs typeface="+mn-cs"/>
            </a:rPr>
            <a:t>Kuraattori</a:t>
          </a:r>
        </a:p>
      </dgm:t>
    </dgm:pt>
    <dgm:pt modelId="{2B57D0B4-9511-4C1B-860A-AFD2854D4108}" type="parTrans" cxnId="{9982F402-AE94-4C80-9C91-DD3D75472E4B}">
      <dgm:prSet/>
      <dgm:spPr>
        <a:xfrm rot="17933751">
          <a:off x="2550191" y="948697"/>
          <a:ext cx="1403683" cy="253098"/>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a:p>
      </dgm:t>
    </dgm:pt>
    <dgm:pt modelId="{57149414-76DB-47EC-8F08-1B70FB44526F}" type="sibTrans" cxnId="{9982F402-AE94-4C80-9C91-DD3D75472E4B}">
      <dgm:prSet/>
      <dgm:spPr/>
      <dgm:t>
        <a:bodyPr/>
        <a:lstStyle/>
        <a:p>
          <a:endParaRPr lang="fi-FI"/>
        </a:p>
      </dgm:t>
    </dgm:pt>
    <dgm:pt modelId="{71CB470B-077C-4D2F-A9BF-CA3828E3B2C6}">
      <dgm:prSet phldrT="[Teksti]" custT="1"/>
      <dgm:spPr>
        <a:xfrm>
          <a:off x="3506136" y="912802"/>
          <a:ext cx="621644" cy="49731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a:solidFill>
                <a:sysClr val="window" lastClr="FFFFFF"/>
              </a:solidFill>
              <a:latin typeface="Calibri"/>
              <a:ea typeface="+mn-ea"/>
              <a:cs typeface="+mn-cs"/>
            </a:rPr>
            <a:t>Terveyden-hoitaja</a:t>
          </a:r>
          <a:endParaRPr lang="fi-FI" sz="1000" b="1" dirty="0">
            <a:solidFill>
              <a:sysClr val="window" lastClr="FFFFFF"/>
            </a:solidFill>
            <a:latin typeface="Calibri"/>
            <a:ea typeface="+mn-ea"/>
            <a:cs typeface="+mn-cs"/>
          </a:endParaRPr>
        </a:p>
      </dgm:t>
    </dgm:pt>
    <dgm:pt modelId="{066903EC-E057-47E3-8D0C-35B85BDB410E}" type="parTrans" cxnId="{7F5E0B3B-83B2-423A-BEDA-78BABC488B60}">
      <dgm:prSet/>
      <dgm:spPr>
        <a:xfrm rot="19158607">
          <a:off x="2943666" y="1358731"/>
          <a:ext cx="993366" cy="253098"/>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a:p>
      </dgm:t>
    </dgm:pt>
    <dgm:pt modelId="{CB3AA3C9-3517-4F08-A2F0-BAE62F70AE63}" type="sibTrans" cxnId="{7F5E0B3B-83B2-423A-BEDA-78BABC488B60}">
      <dgm:prSet/>
      <dgm:spPr/>
      <dgm:t>
        <a:bodyPr/>
        <a:lstStyle/>
        <a:p>
          <a:endParaRPr lang="fi-FI"/>
        </a:p>
      </dgm:t>
    </dgm:pt>
    <dgm:pt modelId="{0F5C4683-F557-419A-BE52-6D89EE72CB22}">
      <dgm:prSet phldrT="[Teksti]" custT="1"/>
      <dgm:spPr>
        <a:xfrm>
          <a:off x="4152028" y="1271943"/>
          <a:ext cx="621644" cy="49731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Psykologi</a:t>
          </a:r>
        </a:p>
      </dgm:t>
    </dgm:pt>
    <dgm:pt modelId="{7502486B-0651-4E67-9E2A-9B668D348610}" type="parTrans" cxnId="{D79AA0EE-0280-45EA-8CC9-84AAE023F633}">
      <dgm:prSet/>
      <dgm:spPr>
        <a:xfrm rot="20427203">
          <a:off x="3171101" y="1616556"/>
          <a:ext cx="1330075" cy="253098"/>
        </a:xfrm>
        <a:prstGeom prst="leftArrow">
          <a:avLst>
            <a:gd name="adj1" fmla="val 60000"/>
            <a:gd name="adj2" fmla="val 50000"/>
          </a:avLst>
        </a:prstGeom>
        <a:solidFill>
          <a:srgbClr val="4BACC6">
            <a:hueOff val="0"/>
            <a:satOff val="0"/>
            <a:lumOff val="0"/>
            <a:alphaOff val="0"/>
          </a:srgbClr>
        </a:solidFill>
        <a:ln>
          <a:noFill/>
        </a:ln>
        <a:effectLst/>
      </dgm:spPr>
      <dgm:t>
        <a:bodyPr/>
        <a:lstStyle/>
        <a:p>
          <a:endParaRPr lang="fi-FI"/>
        </a:p>
      </dgm:t>
    </dgm:pt>
    <dgm:pt modelId="{02EABAF6-E580-4500-9D93-F8AA67AA6EE0}" type="sibTrans" cxnId="{D79AA0EE-0280-45EA-8CC9-84AAE023F633}">
      <dgm:prSet/>
      <dgm:spPr/>
      <dgm:t>
        <a:bodyPr/>
        <a:lstStyle/>
        <a:p>
          <a:endParaRPr lang="fi-FI"/>
        </a:p>
      </dgm:t>
    </dgm:pt>
    <dgm:pt modelId="{22D25219-CC73-4C21-90D1-7CCE355D52CA}">
      <dgm:prSet phldrT="[Teksti]" custT="1"/>
      <dgm:spPr>
        <a:xfrm>
          <a:off x="3696457" y="1959583"/>
          <a:ext cx="819352" cy="409609"/>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 Muu lukion henkilöstö</a:t>
          </a:r>
        </a:p>
      </dgm:t>
    </dgm:pt>
    <dgm:pt modelId="{EC083B0B-3AF5-446D-B962-ACB3CD500D78}" type="parTrans" cxnId="{5710BFC6-3A1B-4649-A301-E6E28D687DBD}">
      <dgm:prSet/>
      <dgm:spPr>
        <a:xfrm rot="1414">
          <a:off x="3228783" y="2037658"/>
          <a:ext cx="877350" cy="253098"/>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a:p>
      </dgm:t>
    </dgm:pt>
    <dgm:pt modelId="{A4B557E4-1641-4212-84ED-81401E6622D9}" type="sibTrans" cxnId="{5710BFC6-3A1B-4649-A301-E6E28D687DBD}">
      <dgm:prSet/>
      <dgm:spPr/>
      <dgm:t>
        <a:bodyPr/>
        <a:lstStyle/>
        <a:p>
          <a:endParaRPr lang="fi-FI"/>
        </a:p>
      </dgm:t>
    </dgm:pt>
    <dgm:pt modelId="{CE3EB276-CCEB-4E9A-B6BC-86DBAE2E04EE}">
      <dgm:prSet phldrT="[Teksti]" custT="1">
        <dgm:style>
          <a:lnRef idx="3">
            <a:schemeClr val="lt1"/>
          </a:lnRef>
          <a:fillRef idx="1">
            <a:schemeClr val="accent4"/>
          </a:fillRef>
          <a:effectRef idx="1">
            <a:schemeClr val="accent4"/>
          </a:effectRef>
          <a:fontRef idx="minor">
            <a:schemeClr val="lt1"/>
          </a:fontRef>
        </dgm:style>
      </dgm:prSet>
      <dgm:spPr>
        <a:xfrm>
          <a:off x="3369948" y="2534349"/>
          <a:ext cx="902118" cy="538548"/>
        </a:xfrm>
        <a:prstGeom prst="roundRect">
          <a:avLst>
            <a:gd name="adj" fmla="val 10000"/>
          </a:avLst>
        </a:prstGeom>
        <a:solidFill>
          <a:srgbClr val="8064A2"/>
        </a:solidFill>
        <a:ln w="1905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fi-FI" sz="1000" b="1" dirty="0">
              <a:solidFill>
                <a:sysClr val="window" lastClr="FFFFFF"/>
              </a:solidFill>
              <a:latin typeface="Calibri"/>
              <a:ea typeface="+mn-ea"/>
              <a:cs typeface="+mn-cs"/>
            </a:rPr>
            <a:t>Lukion ulkopuoliset yhteistyötahot</a:t>
          </a:r>
        </a:p>
      </dgm:t>
    </dgm:pt>
    <dgm:pt modelId="{B8A3E437-585A-4BFA-A01D-F1A48B5BACA9}" type="parTrans" cxnId="{2A47A991-1170-4DFC-A95D-938F06A33DBE}">
      <dgm:prSet>
        <dgm:style>
          <a:lnRef idx="1">
            <a:schemeClr val="accent5"/>
          </a:lnRef>
          <a:fillRef idx="2">
            <a:schemeClr val="accent5"/>
          </a:fillRef>
          <a:effectRef idx="1">
            <a:schemeClr val="accent5"/>
          </a:effectRef>
          <a:fontRef idx="minor">
            <a:schemeClr val="dk1"/>
          </a:fontRef>
        </dgm:style>
      </dgm:prSet>
      <dgm:spPr>
        <a:xfrm rot="1720640">
          <a:off x="2951650" y="2658730"/>
          <a:ext cx="784202" cy="253098"/>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gm:spPr>
      <dgm:t>
        <a:bodyPr/>
        <a:lstStyle/>
        <a:p>
          <a:endParaRPr lang="fi-FI"/>
        </a:p>
      </dgm:t>
    </dgm:pt>
    <dgm:pt modelId="{049336AC-99E7-40FB-9C20-5DB2098B1882}" type="sibTrans" cxnId="{2A47A991-1170-4DFC-A95D-938F06A33DBE}">
      <dgm:prSet/>
      <dgm:spPr/>
      <dgm:t>
        <a:bodyPr/>
        <a:lstStyle/>
        <a:p>
          <a:endParaRPr lang="fi-FI"/>
        </a:p>
      </dgm:t>
    </dgm:pt>
    <dgm:pt modelId="{EB32B2A6-3B76-4255-8274-67628DF2ED06}" type="pres">
      <dgm:prSet presAssocID="{D00E74CB-D854-4B4D-BBEC-C72A3093D8B0}" presName="cycle" presStyleCnt="0">
        <dgm:presLayoutVars>
          <dgm:chMax val="1"/>
          <dgm:dir/>
          <dgm:animLvl val="ctr"/>
          <dgm:resizeHandles val="exact"/>
        </dgm:presLayoutVars>
      </dgm:prSet>
      <dgm:spPr/>
    </dgm:pt>
    <dgm:pt modelId="{AD18DC50-75A1-46FB-89E5-83CC46DBDA36}" type="pres">
      <dgm:prSet presAssocID="{B5318BA9-877A-4AB6-A7BE-04574B39BA0F}" presName="centerShape" presStyleLbl="node0" presStyleIdx="0" presStyleCnt="1" custScaleX="131723" custLinFactNeighborX="-9064" custLinFactNeighborY="-11464"/>
      <dgm:spPr/>
    </dgm:pt>
    <dgm:pt modelId="{F282B21C-4B3D-4C9F-90C9-A6CF3B131D07}" type="pres">
      <dgm:prSet presAssocID="{8B202883-D5CB-4232-AE9E-CF409E7142DD}" presName="parTrans" presStyleLbl="bgSibTrans2D1" presStyleIdx="0" presStyleCnt="10"/>
      <dgm:spPr/>
    </dgm:pt>
    <dgm:pt modelId="{C94812E5-B9A1-4344-B3ED-CD69F32BB43D}" type="pres">
      <dgm:prSet presAssocID="{3210C587-A79F-4B14-85C0-32020EE9A571}" presName="node" presStyleLbl="node1" presStyleIdx="0" presStyleCnt="10" custScaleX="163069" custScaleY="123415" custRadScaleRad="28985" custRadScaleInc="-253756">
        <dgm:presLayoutVars>
          <dgm:bulletEnabled val="1"/>
        </dgm:presLayoutVars>
      </dgm:prSet>
      <dgm:spPr/>
    </dgm:pt>
    <dgm:pt modelId="{C89A4ADA-747D-434D-8690-4D2CDC9A6637}" type="pres">
      <dgm:prSet presAssocID="{18C4E7E4-A369-4C4C-90B3-397A5C95280F}" presName="parTrans" presStyleLbl="bgSibTrans2D1" presStyleIdx="1" presStyleCnt="10"/>
      <dgm:spPr/>
    </dgm:pt>
    <dgm:pt modelId="{7873E597-61BB-4EC0-BE5B-0D6F1ED2CE00}" type="pres">
      <dgm:prSet presAssocID="{0EC20D2E-7277-42C1-BF4E-8256E8092DB4}" presName="node" presStyleLbl="node1" presStyleIdx="1" presStyleCnt="10" custScaleX="147663" custScaleY="107605" custRadScaleRad="68405" custRadScaleInc="-150810">
        <dgm:presLayoutVars>
          <dgm:bulletEnabled val="1"/>
        </dgm:presLayoutVars>
      </dgm:prSet>
      <dgm:spPr/>
    </dgm:pt>
    <dgm:pt modelId="{45235E6A-162B-4D67-89DC-ED6B5BFF87F1}" type="pres">
      <dgm:prSet presAssocID="{8E7D70E1-8097-42B1-ADC8-4723CF0D0A65}" presName="parTrans" presStyleLbl="bgSibTrans2D1" presStyleIdx="2" presStyleCnt="10"/>
      <dgm:spPr/>
    </dgm:pt>
    <dgm:pt modelId="{FDFE4376-826C-411E-B80A-6224117C7E55}" type="pres">
      <dgm:prSet presAssocID="{927DEB0D-6349-4370-9DA1-755BF6E1B024}" presName="node" presStyleLbl="node1" presStyleIdx="2" presStyleCnt="10" custScaleX="138485" custRadScaleRad="86541" custRadScaleInc="-85015">
        <dgm:presLayoutVars>
          <dgm:bulletEnabled val="1"/>
        </dgm:presLayoutVars>
      </dgm:prSet>
      <dgm:spPr/>
    </dgm:pt>
    <dgm:pt modelId="{717C5A52-0FF9-442A-8F52-045EB98E0F8E}" type="pres">
      <dgm:prSet presAssocID="{8B08F77C-E2C7-4CB8-99B9-75CB84EAB79A}" presName="parTrans" presStyleLbl="bgSibTrans2D1" presStyleIdx="3" presStyleCnt="10"/>
      <dgm:spPr/>
    </dgm:pt>
    <dgm:pt modelId="{2047D292-D952-4ABF-99D8-81C05D897DC8}" type="pres">
      <dgm:prSet presAssocID="{C47505B4-03CA-46C9-8E88-60A6A4D21B89}" presName="node" presStyleLbl="node1" presStyleIdx="3" presStyleCnt="10" custScaleX="130856" custRadScaleRad="98796" custRadScaleInc="-84733">
        <dgm:presLayoutVars>
          <dgm:bulletEnabled val="1"/>
        </dgm:presLayoutVars>
      </dgm:prSet>
      <dgm:spPr/>
    </dgm:pt>
    <dgm:pt modelId="{87386A5E-B447-4A55-9884-0D1D7331E870}" type="pres">
      <dgm:prSet presAssocID="{297F66E7-0C17-4EA9-A3FC-C5B12B87FA8E}" presName="parTrans" presStyleLbl="bgSibTrans2D1" presStyleIdx="4" presStyleCnt="10"/>
      <dgm:spPr/>
    </dgm:pt>
    <dgm:pt modelId="{EEB32633-99E0-4642-8C2A-6F4940C655AE}" type="pres">
      <dgm:prSet presAssocID="{D06A264B-9208-4214-AAF9-6F9064A126A3}" presName="node" presStyleLbl="node1" presStyleIdx="4" presStyleCnt="10" custScaleX="144238" custScaleY="121394" custRadScaleRad="77660" custRadScaleInc="-66932">
        <dgm:presLayoutVars>
          <dgm:bulletEnabled val="1"/>
        </dgm:presLayoutVars>
      </dgm:prSet>
      <dgm:spPr/>
    </dgm:pt>
    <dgm:pt modelId="{D3C5E3CA-DE54-42CC-A22C-09D13ACA9D86}" type="pres">
      <dgm:prSet presAssocID="{2B57D0B4-9511-4C1B-860A-AFD2854D4108}" presName="parTrans" presStyleLbl="bgSibTrans2D1" presStyleIdx="5" presStyleCnt="10"/>
      <dgm:spPr/>
    </dgm:pt>
    <dgm:pt modelId="{7089AEB6-E33E-4188-8A1A-6F5034995673}" type="pres">
      <dgm:prSet presAssocID="{6647868E-B158-468E-AD8D-5CAABB013A73}" presName="node" presStyleLbl="node1" presStyleIdx="5" presStyleCnt="10" custScaleX="139959" custScaleY="103087" custRadScaleRad="97023" custRadScaleInc="-29283">
        <dgm:presLayoutVars>
          <dgm:bulletEnabled val="1"/>
        </dgm:presLayoutVars>
      </dgm:prSet>
      <dgm:spPr/>
    </dgm:pt>
    <dgm:pt modelId="{7E6E5B82-E01E-4151-BBE8-9E095D654786}" type="pres">
      <dgm:prSet presAssocID="{066903EC-E057-47E3-8D0C-35B85BDB410E}" presName="parTrans" presStyleLbl="bgSibTrans2D1" presStyleIdx="6" presStyleCnt="10"/>
      <dgm:spPr/>
    </dgm:pt>
    <dgm:pt modelId="{0F5B77F4-E9C0-45FC-B238-44ABCC335AC0}" type="pres">
      <dgm:prSet presAssocID="{71CB470B-077C-4D2F-A9BF-CA3828E3B2C6}" presName="node" presStyleLbl="node1" presStyleIdx="6" presStyleCnt="10" custScaleX="171209" custScaleY="109309" custRadScaleRad="85196" custRadScaleInc="-7163">
        <dgm:presLayoutVars>
          <dgm:bulletEnabled val="1"/>
        </dgm:presLayoutVars>
      </dgm:prSet>
      <dgm:spPr/>
    </dgm:pt>
    <dgm:pt modelId="{DA17322E-A44E-4D6D-B280-6B429A492CC6}" type="pres">
      <dgm:prSet presAssocID="{7502486B-0651-4E67-9E2A-9B668D348610}" presName="parTrans" presStyleLbl="bgSibTrans2D1" presStyleIdx="7" presStyleCnt="10"/>
      <dgm:spPr/>
    </dgm:pt>
    <dgm:pt modelId="{D2908387-9B1D-4BCB-9DBA-F2F027219340}" type="pres">
      <dgm:prSet presAssocID="{0F5C4683-F557-419A-BE52-6D89EE72CB22}" presName="node" presStyleLbl="node1" presStyleIdx="7" presStyleCnt="10" custScaleX="142270" custScaleY="97528" custRadScaleRad="77827" custRadScaleInc="-4091">
        <dgm:presLayoutVars>
          <dgm:bulletEnabled val="1"/>
        </dgm:presLayoutVars>
      </dgm:prSet>
      <dgm:spPr/>
    </dgm:pt>
    <dgm:pt modelId="{E22A52BD-09F5-4E45-8BA4-EE7D46E95000}" type="pres">
      <dgm:prSet presAssocID="{EC083B0B-3AF5-446D-B962-ACB3CD500D78}" presName="parTrans" presStyleLbl="bgSibTrans2D1" presStyleIdx="8" presStyleCnt="10"/>
      <dgm:spPr/>
    </dgm:pt>
    <dgm:pt modelId="{97490AAC-35FE-4A3B-A95B-A4690D164742}" type="pres">
      <dgm:prSet presAssocID="{22D25219-CC73-4C21-90D1-7CCE355D52CA}" presName="node" presStyleLbl="node1" presStyleIdx="8" presStyleCnt="10" custScaleX="152361" custScaleY="123973" custRadScaleRad="46608" custRadScaleInc="-36423">
        <dgm:presLayoutVars>
          <dgm:bulletEnabled val="1"/>
        </dgm:presLayoutVars>
      </dgm:prSet>
      <dgm:spPr/>
    </dgm:pt>
    <dgm:pt modelId="{727BC296-7D25-473C-A9BF-3382AF63A2C0}" type="pres">
      <dgm:prSet presAssocID="{B8A3E437-585A-4BFA-A01D-F1A48B5BACA9}" presName="parTrans" presStyleLbl="bgSibTrans2D1" presStyleIdx="9" presStyleCnt="10" custLinFactNeighborX="-16992" custLinFactNeighborY="67095"/>
      <dgm:spPr/>
    </dgm:pt>
    <dgm:pt modelId="{093D4842-ACF8-42B0-B4BC-0DDE2176CB9E}" type="pres">
      <dgm:prSet presAssocID="{CE3EB276-CCEB-4E9A-B6BC-86DBAE2E04EE}" presName="node" presStyleLbl="node1" presStyleIdx="9" presStyleCnt="10" custScaleX="166445" custScaleY="117048" custRadScaleRad="31212" custRadScaleInc="97679">
        <dgm:presLayoutVars>
          <dgm:bulletEnabled val="1"/>
        </dgm:presLayoutVars>
      </dgm:prSet>
      <dgm:spPr/>
    </dgm:pt>
  </dgm:ptLst>
  <dgm:cxnLst>
    <dgm:cxn modelId="{05772601-72F3-43AA-8750-0BD75D14257A}" type="presOf" srcId="{C47505B4-03CA-46C9-8E88-60A6A4D21B89}" destId="{2047D292-D952-4ABF-99D8-81C05D897DC8}" srcOrd="0" destOrd="0" presId="urn:microsoft.com/office/officeart/2005/8/layout/radial4"/>
    <dgm:cxn modelId="{9982F402-AE94-4C80-9C91-DD3D75472E4B}" srcId="{B5318BA9-877A-4AB6-A7BE-04574B39BA0F}" destId="{6647868E-B158-468E-AD8D-5CAABB013A73}" srcOrd="5" destOrd="0" parTransId="{2B57D0B4-9511-4C1B-860A-AFD2854D4108}" sibTransId="{57149414-76DB-47EC-8F08-1B70FB44526F}"/>
    <dgm:cxn modelId="{23691415-CD74-468E-8BE7-AEF27F154454}" type="presOf" srcId="{D00E74CB-D854-4B4D-BBEC-C72A3093D8B0}" destId="{EB32B2A6-3B76-4255-8274-67628DF2ED06}" srcOrd="0" destOrd="0" presId="urn:microsoft.com/office/officeart/2005/8/layout/radial4"/>
    <dgm:cxn modelId="{59163219-0320-4171-A7FA-872F2F0FBA22}" srcId="{D00E74CB-D854-4B4D-BBEC-C72A3093D8B0}" destId="{B5318BA9-877A-4AB6-A7BE-04574B39BA0F}" srcOrd="0" destOrd="0" parTransId="{C0DAC4FA-C043-47CD-A4F3-B5EFF65913D2}" sibTransId="{CCAB71F4-DCE0-4154-8AF0-485BD34F3EB9}"/>
    <dgm:cxn modelId="{079DA424-C966-4C17-901C-DE5338820BCE}" type="presOf" srcId="{297F66E7-0C17-4EA9-A3FC-C5B12B87FA8E}" destId="{87386A5E-B447-4A55-9884-0D1D7331E870}" srcOrd="0" destOrd="0" presId="urn:microsoft.com/office/officeart/2005/8/layout/radial4"/>
    <dgm:cxn modelId="{B6EA3529-4901-4282-8B4D-A1CE4F4393DB}" type="presOf" srcId="{EC083B0B-3AF5-446D-B962-ACB3CD500D78}" destId="{E22A52BD-09F5-4E45-8BA4-EE7D46E95000}" srcOrd="0" destOrd="0" presId="urn:microsoft.com/office/officeart/2005/8/layout/radial4"/>
    <dgm:cxn modelId="{BC9A5B29-67F1-4D69-8CB8-EB7986A62726}" type="presOf" srcId="{927DEB0D-6349-4370-9DA1-755BF6E1B024}" destId="{FDFE4376-826C-411E-B80A-6224117C7E55}" srcOrd="0" destOrd="0" presId="urn:microsoft.com/office/officeart/2005/8/layout/radial4"/>
    <dgm:cxn modelId="{497E6637-A8E8-4F8E-B094-62A47B9AEFEE}" type="presOf" srcId="{71CB470B-077C-4D2F-A9BF-CA3828E3B2C6}" destId="{0F5B77F4-E9C0-45FC-B238-44ABCC335AC0}" srcOrd="0" destOrd="0" presId="urn:microsoft.com/office/officeart/2005/8/layout/radial4"/>
    <dgm:cxn modelId="{7F5E0B3B-83B2-423A-BEDA-78BABC488B60}" srcId="{B5318BA9-877A-4AB6-A7BE-04574B39BA0F}" destId="{71CB470B-077C-4D2F-A9BF-CA3828E3B2C6}" srcOrd="6" destOrd="0" parTransId="{066903EC-E057-47E3-8D0C-35B85BDB410E}" sibTransId="{CB3AA3C9-3517-4F08-A2F0-BAE62F70AE63}"/>
    <dgm:cxn modelId="{98C22562-1DB1-4783-94D7-6E29B4CA4B01}" type="presOf" srcId="{8B08F77C-E2C7-4CB8-99B9-75CB84EAB79A}" destId="{717C5A52-0FF9-442A-8F52-045EB98E0F8E}" srcOrd="0" destOrd="0" presId="urn:microsoft.com/office/officeart/2005/8/layout/radial4"/>
    <dgm:cxn modelId="{920A7568-A573-4B39-9E7A-B192A85B75D9}" type="presOf" srcId="{2B57D0B4-9511-4C1B-860A-AFD2854D4108}" destId="{D3C5E3CA-DE54-42CC-A22C-09D13ACA9D86}" srcOrd="0" destOrd="0" presId="urn:microsoft.com/office/officeart/2005/8/layout/radial4"/>
    <dgm:cxn modelId="{367C886D-FF84-42F0-B57E-78EFF90D08F4}" type="presOf" srcId="{B5318BA9-877A-4AB6-A7BE-04574B39BA0F}" destId="{AD18DC50-75A1-46FB-89E5-83CC46DBDA36}" srcOrd="0" destOrd="0" presId="urn:microsoft.com/office/officeart/2005/8/layout/radial4"/>
    <dgm:cxn modelId="{39F2FE4E-AC49-4713-B637-DA50D30457C3}" type="presOf" srcId="{8B202883-D5CB-4232-AE9E-CF409E7142DD}" destId="{F282B21C-4B3D-4C9F-90C9-A6CF3B131D07}" srcOrd="0" destOrd="0" presId="urn:microsoft.com/office/officeart/2005/8/layout/radial4"/>
    <dgm:cxn modelId="{C7A8ED52-30D3-4550-BBB9-A4121C2C31F4}" type="presOf" srcId="{8E7D70E1-8097-42B1-ADC8-4723CF0D0A65}" destId="{45235E6A-162B-4D67-89DC-ED6B5BFF87F1}" srcOrd="0" destOrd="0" presId="urn:microsoft.com/office/officeart/2005/8/layout/radial4"/>
    <dgm:cxn modelId="{54332155-F8B9-4103-9018-0E40D7B59419}" srcId="{B5318BA9-877A-4AB6-A7BE-04574B39BA0F}" destId="{C47505B4-03CA-46C9-8E88-60A6A4D21B89}" srcOrd="3" destOrd="0" parTransId="{8B08F77C-E2C7-4CB8-99B9-75CB84EAB79A}" sibTransId="{FE70B465-8735-4E28-B757-4BCF6FD6875B}"/>
    <dgm:cxn modelId="{E0A6F078-0D21-466F-AA96-81401203B330}" type="presOf" srcId="{6647868E-B158-468E-AD8D-5CAABB013A73}" destId="{7089AEB6-E33E-4188-8A1A-6F5034995673}" srcOrd="0" destOrd="0" presId="urn:microsoft.com/office/officeart/2005/8/layout/radial4"/>
    <dgm:cxn modelId="{7765737D-E8B0-4969-BDC5-65BBA9BAADD6}" srcId="{B5318BA9-877A-4AB6-A7BE-04574B39BA0F}" destId="{3210C587-A79F-4B14-85C0-32020EE9A571}" srcOrd="0" destOrd="0" parTransId="{8B202883-D5CB-4232-AE9E-CF409E7142DD}" sibTransId="{FD7BA61D-2FCF-46FD-A449-BDD59D9E289C}"/>
    <dgm:cxn modelId="{48148E7D-5BCF-430A-A8EA-5008538CF8FF}" type="presOf" srcId="{18C4E7E4-A369-4C4C-90B3-397A5C95280F}" destId="{C89A4ADA-747D-434D-8690-4D2CDC9A6637}" srcOrd="0" destOrd="0" presId="urn:microsoft.com/office/officeart/2005/8/layout/radial4"/>
    <dgm:cxn modelId="{5B53F782-C04F-4363-8A05-1C10BE315B32}" type="presOf" srcId="{22D25219-CC73-4C21-90D1-7CCE355D52CA}" destId="{97490AAC-35FE-4A3B-A95B-A4690D164742}" srcOrd="0" destOrd="0" presId="urn:microsoft.com/office/officeart/2005/8/layout/radial4"/>
    <dgm:cxn modelId="{2A47A991-1170-4DFC-A95D-938F06A33DBE}" srcId="{B5318BA9-877A-4AB6-A7BE-04574B39BA0F}" destId="{CE3EB276-CCEB-4E9A-B6BC-86DBAE2E04EE}" srcOrd="9" destOrd="0" parTransId="{B8A3E437-585A-4BFA-A01D-F1A48B5BACA9}" sibTransId="{049336AC-99E7-40FB-9C20-5DB2098B1882}"/>
    <dgm:cxn modelId="{FDF25B97-9EF8-46D9-91E2-EDFECEF4CAE0}" type="presOf" srcId="{7502486B-0651-4E67-9E2A-9B668D348610}" destId="{DA17322E-A44E-4D6D-B280-6B429A492CC6}" srcOrd="0" destOrd="0" presId="urn:microsoft.com/office/officeart/2005/8/layout/radial4"/>
    <dgm:cxn modelId="{74961598-1646-4176-BF90-012D22FE0F19}" type="presOf" srcId="{066903EC-E057-47E3-8D0C-35B85BDB410E}" destId="{7E6E5B82-E01E-4151-BBE8-9E095D654786}" srcOrd="0" destOrd="0" presId="urn:microsoft.com/office/officeart/2005/8/layout/radial4"/>
    <dgm:cxn modelId="{A33389A5-7BEE-45E6-86AE-728FFCA11D2F}" type="presOf" srcId="{D06A264B-9208-4214-AAF9-6F9064A126A3}" destId="{EEB32633-99E0-4642-8C2A-6F4940C655AE}" srcOrd="0" destOrd="0" presId="urn:microsoft.com/office/officeart/2005/8/layout/radial4"/>
    <dgm:cxn modelId="{873323AB-CD0A-4F89-8116-DCACDF1C0522}" type="presOf" srcId="{CE3EB276-CCEB-4E9A-B6BC-86DBAE2E04EE}" destId="{093D4842-ACF8-42B0-B4BC-0DDE2176CB9E}" srcOrd="0" destOrd="0" presId="urn:microsoft.com/office/officeart/2005/8/layout/radial4"/>
    <dgm:cxn modelId="{E25681AD-28F7-4367-90E9-A5618F128BCD}" srcId="{B5318BA9-877A-4AB6-A7BE-04574B39BA0F}" destId="{927DEB0D-6349-4370-9DA1-755BF6E1B024}" srcOrd="2" destOrd="0" parTransId="{8E7D70E1-8097-42B1-ADC8-4723CF0D0A65}" sibTransId="{EE08101E-98AD-42D5-8C81-AF81CC4BCD3E}"/>
    <dgm:cxn modelId="{1E4B25B3-C3E2-4AC9-A5BF-146999571E52}" type="presOf" srcId="{0EC20D2E-7277-42C1-BF4E-8256E8092DB4}" destId="{7873E597-61BB-4EC0-BE5B-0D6F1ED2CE00}" srcOrd="0" destOrd="0" presId="urn:microsoft.com/office/officeart/2005/8/layout/radial4"/>
    <dgm:cxn modelId="{5710BFC6-3A1B-4649-A301-E6E28D687DBD}" srcId="{B5318BA9-877A-4AB6-A7BE-04574B39BA0F}" destId="{22D25219-CC73-4C21-90D1-7CCE355D52CA}" srcOrd="8" destOrd="0" parTransId="{EC083B0B-3AF5-446D-B962-ACB3CD500D78}" sibTransId="{A4B557E4-1641-4212-84ED-81401E6622D9}"/>
    <dgm:cxn modelId="{9AE1B0D4-A619-4B89-82A8-1F08F55D2910}" type="presOf" srcId="{0F5C4683-F557-419A-BE52-6D89EE72CB22}" destId="{D2908387-9B1D-4BCB-9DBA-F2F027219340}" srcOrd="0" destOrd="0" presId="urn:microsoft.com/office/officeart/2005/8/layout/radial4"/>
    <dgm:cxn modelId="{31CB17D6-D918-47A1-9F70-3AB75786A873}" type="presOf" srcId="{B8A3E437-585A-4BFA-A01D-F1A48B5BACA9}" destId="{727BC296-7D25-473C-A9BF-3382AF63A2C0}" srcOrd="0" destOrd="0" presId="urn:microsoft.com/office/officeart/2005/8/layout/radial4"/>
    <dgm:cxn modelId="{D79AA0EE-0280-45EA-8CC9-84AAE023F633}" srcId="{B5318BA9-877A-4AB6-A7BE-04574B39BA0F}" destId="{0F5C4683-F557-419A-BE52-6D89EE72CB22}" srcOrd="7" destOrd="0" parTransId="{7502486B-0651-4E67-9E2A-9B668D348610}" sibTransId="{02EABAF6-E580-4500-9D93-F8AA67AA6EE0}"/>
    <dgm:cxn modelId="{6F8715F2-DE1C-485E-B795-C2236BC29E9A}" srcId="{B5318BA9-877A-4AB6-A7BE-04574B39BA0F}" destId="{0EC20D2E-7277-42C1-BF4E-8256E8092DB4}" srcOrd="1" destOrd="0" parTransId="{18C4E7E4-A369-4C4C-90B3-397A5C95280F}" sibTransId="{BA1FAF10-A608-4A65-93C4-A6881792166B}"/>
    <dgm:cxn modelId="{0C0B52F4-2AEC-44FC-B250-FC22AD6E9013}" type="presOf" srcId="{3210C587-A79F-4B14-85C0-32020EE9A571}" destId="{C94812E5-B9A1-4344-B3ED-CD69F32BB43D}" srcOrd="0" destOrd="0" presId="urn:microsoft.com/office/officeart/2005/8/layout/radial4"/>
    <dgm:cxn modelId="{48D622FF-F384-40A4-9397-6B8918478940}" srcId="{B5318BA9-877A-4AB6-A7BE-04574B39BA0F}" destId="{D06A264B-9208-4214-AAF9-6F9064A126A3}" srcOrd="4" destOrd="0" parTransId="{297F66E7-0C17-4EA9-A3FC-C5B12B87FA8E}" sibTransId="{6A39603D-89D0-4383-B580-1F73BB5477D8}"/>
    <dgm:cxn modelId="{B5F85FA6-AF45-486C-BBAD-BEAD4FBC5F11}" type="presParOf" srcId="{EB32B2A6-3B76-4255-8274-67628DF2ED06}" destId="{AD18DC50-75A1-46FB-89E5-83CC46DBDA36}" srcOrd="0" destOrd="0" presId="urn:microsoft.com/office/officeart/2005/8/layout/radial4"/>
    <dgm:cxn modelId="{76B61D35-7CF8-4F58-A8EB-D64899987DB1}" type="presParOf" srcId="{EB32B2A6-3B76-4255-8274-67628DF2ED06}" destId="{F282B21C-4B3D-4C9F-90C9-A6CF3B131D07}" srcOrd="1" destOrd="0" presId="urn:microsoft.com/office/officeart/2005/8/layout/radial4"/>
    <dgm:cxn modelId="{04DB451D-755F-46E6-AF3B-389FBDE55357}" type="presParOf" srcId="{EB32B2A6-3B76-4255-8274-67628DF2ED06}" destId="{C94812E5-B9A1-4344-B3ED-CD69F32BB43D}" srcOrd="2" destOrd="0" presId="urn:microsoft.com/office/officeart/2005/8/layout/radial4"/>
    <dgm:cxn modelId="{EA2AABDE-176E-438B-84FE-19F321805543}" type="presParOf" srcId="{EB32B2A6-3B76-4255-8274-67628DF2ED06}" destId="{C89A4ADA-747D-434D-8690-4D2CDC9A6637}" srcOrd="3" destOrd="0" presId="urn:microsoft.com/office/officeart/2005/8/layout/radial4"/>
    <dgm:cxn modelId="{D20742BB-4C2C-4F22-AEA0-0CDCE6175EB5}" type="presParOf" srcId="{EB32B2A6-3B76-4255-8274-67628DF2ED06}" destId="{7873E597-61BB-4EC0-BE5B-0D6F1ED2CE00}" srcOrd="4" destOrd="0" presId="urn:microsoft.com/office/officeart/2005/8/layout/radial4"/>
    <dgm:cxn modelId="{B9383061-42C7-4B25-AE01-A4F1B22FF2E1}" type="presParOf" srcId="{EB32B2A6-3B76-4255-8274-67628DF2ED06}" destId="{45235E6A-162B-4D67-89DC-ED6B5BFF87F1}" srcOrd="5" destOrd="0" presId="urn:microsoft.com/office/officeart/2005/8/layout/radial4"/>
    <dgm:cxn modelId="{0C93BFF7-4974-4C5C-B2C1-AE390F41D07A}" type="presParOf" srcId="{EB32B2A6-3B76-4255-8274-67628DF2ED06}" destId="{FDFE4376-826C-411E-B80A-6224117C7E55}" srcOrd="6" destOrd="0" presId="urn:microsoft.com/office/officeart/2005/8/layout/radial4"/>
    <dgm:cxn modelId="{D7A2631D-1B9B-41C7-8117-881DAE2CC846}" type="presParOf" srcId="{EB32B2A6-3B76-4255-8274-67628DF2ED06}" destId="{717C5A52-0FF9-442A-8F52-045EB98E0F8E}" srcOrd="7" destOrd="0" presId="urn:microsoft.com/office/officeart/2005/8/layout/radial4"/>
    <dgm:cxn modelId="{093E5E43-40DB-488D-8CEF-0AE2F051268D}" type="presParOf" srcId="{EB32B2A6-3B76-4255-8274-67628DF2ED06}" destId="{2047D292-D952-4ABF-99D8-81C05D897DC8}" srcOrd="8" destOrd="0" presId="urn:microsoft.com/office/officeart/2005/8/layout/radial4"/>
    <dgm:cxn modelId="{C301F4F4-8A79-4111-9199-A14AA909B2CD}" type="presParOf" srcId="{EB32B2A6-3B76-4255-8274-67628DF2ED06}" destId="{87386A5E-B447-4A55-9884-0D1D7331E870}" srcOrd="9" destOrd="0" presId="urn:microsoft.com/office/officeart/2005/8/layout/radial4"/>
    <dgm:cxn modelId="{B5EB2309-63BB-4D48-8496-65EEB1B8352E}" type="presParOf" srcId="{EB32B2A6-3B76-4255-8274-67628DF2ED06}" destId="{EEB32633-99E0-4642-8C2A-6F4940C655AE}" srcOrd="10" destOrd="0" presId="urn:microsoft.com/office/officeart/2005/8/layout/radial4"/>
    <dgm:cxn modelId="{EF665AE1-078E-4CDE-8A12-C6642DB8602E}" type="presParOf" srcId="{EB32B2A6-3B76-4255-8274-67628DF2ED06}" destId="{D3C5E3CA-DE54-42CC-A22C-09D13ACA9D86}" srcOrd="11" destOrd="0" presId="urn:microsoft.com/office/officeart/2005/8/layout/radial4"/>
    <dgm:cxn modelId="{BE019CED-0FCA-4511-81FA-4C595C1036E1}" type="presParOf" srcId="{EB32B2A6-3B76-4255-8274-67628DF2ED06}" destId="{7089AEB6-E33E-4188-8A1A-6F5034995673}" srcOrd="12" destOrd="0" presId="urn:microsoft.com/office/officeart/2005/8/layout/radial4"/>
    <dgm:cxn modelId="{0A0D4168-8CA1-4DFC-801B-355BFC1E1ACF}" type="presParOf" srcId="{EB32B2A6-3B76-4255-8274-67628DF2ED06}" destId="{7E6E5B82-E01E-4151-BBE8-9E095D654786}" srcOrd="13" destOrd="0" presId="urn:microsoft.com/office/officeart/2005/8/layout/radial4"/>
    <dgm:cxn modelId="{EF7F6081-994A-4FB0-B59C-EF3C52F6514D}" type="presParOf" srcId="{EB32B2A6-3B76-4255-8274-67628DF2ED06}" destId="{0F5B77F4-E9C0-45FC-B238-44ABCC335AC0}" srcOrd="14" destOrd="0" presId="urn:microsoft.com/office/officeart/2005/8/layout/radial4"/>
    <dgm:cxn modelId="{B45F2709-25D9-4AE1-BA5D-1BF5CBE1FB8F}" type="presParOf" srcId="{EB32B2A6-3B76-4255-8274-67628DF2ED06}" destId="{DA17322E-A44E-4D6D-B280-6B429A492CC6}" srcOrd="15" destOrd="0" presId="urn:microsoft.com/office/officeart/2005/8/layout/radial4"/>
    <dgm:cxn modelId="{DEEA5619-84D6-4A39-A2D4-14691905DBC8}" type="presParOf" srcId="{EB32B2A6-3B76-4255-8274-67628DF2ED06}" destId="{D2908387-9B1D-4BCB-9DBA-F2F027219340}" srcOrd="16" destOrd="0" presId="urn:microsoft.com/office/officeart/2005/8/layout/radial4"/>
    <dgm:cxn modelId="{E85697C0-C0BC-461C-95BB-ED05C381850B}" type="presParOf" srcId="{EB32B2A6-3B76-4255-8274-67628DF2ED06}" destId="{E22A52BD-09F5-4E45-8BA4-EE7D46E95000}" srcOrd="17" destOrd="0" presId="urn:microsoft.com/office/officeart/2005/8/layout/radial4"/>
    <dgm:cxn modelId="{48A330CC-1513-41C5-AFF0-5759918FA387}" type="presParOf" srcId="{EB32B2A6-3B76-4255-8274-67628DF2ED06}" destId="{97490AAC-35FE-4A3B-A95B-A4690D164742}" srcOrd="18" destOrd="0" presId="urn:microsoft.com/office/officeart/2005/8/layout/radial4"/>
    <dgm:cxn modelId="{00AF3927-65F6-4A89-9A3C-BF1EDEC89BC2}" type="presParOf" srcId="{EB32B2A6-3B76-4255-8274-67628DF2ED06}" destId="{727BC296-7D25-473C-A9BF-3382AF63A2C0}" srcOrd="19" destOrd="0" presId="urn:microsoft.com/office/officeart/2005/8/layout/radial4"/>
    <dgm:cxn modelId="{AA3F3AD1-6AB9-43E8-BFCC-5A81BE0CB25F}" type="presParOf" srcId="{EB32B2A6-3B76-4255-8274-67628DF2ED06}" destId="{093D4842-ACF8-42B0-B4BC-0DDE2176CB9E}" srcOrd="2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5525F6-6779-4B3B-B72C-B2ADE6C0CD94}"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fi-FI"/>
        </a:p>
      </dgm:t>
    </dgm:pt>
    <dgm:pt modelId="{60F0E46A-983E-4CAD-B06B-E50932661E70}">
      <dgm:prSet phldrT="[Teksti]" custT="1"/>
      <dgm:spPr/>
      <dgm:t>
        <a:bodyPr/>
        <a:lstStyle/>
        <a:p>
          <a:r>
            <a:rPr lang="fi-FI" sz="1100" dirty="0"/>
            <a:t>Opiskeluterveyden-huollon palvelut</a:t>
          </a:r>
        </a:p>
      </dgm:t>
    </dgm:pt>
    <dgm:pt modelId="{0D130468-D3A1-4223-AEE4-3DA5AD459C8F}" type="parTrans" cxnId="{542611F1-FC7E-439C-B94D-88E353744D0E}">
      <dgm:prSet/>
      <dgm:spPr/>
      <dgm:t>
        <a:bodyPr/>
        <a:lstStyle/>
        <a:p>
          <a:endParaRPr lang="fi-FI"/>
        </a:p>
      </dgm:t>
    </dgm:pt>
    <dgm:pt modelId="{EE9C74B6-5DFD-4237-943F-2C8250D673B3}" type="sibTrans" cxnId="{542611F1-FC7E-439C-B94D-88E353744D0E}">
      <dgm:prSet/>
      <dgm:spPr/>
      <dgm:t>
        <a:bodyPr/>
        <a:lstStyle/>
        <a:p>
          <a:endParaRPr lang="fi-FI"/>
        </a:p>
      </dgm:t>
    </dgm:pt>
    <dgm:pt modelId="{F91AD750-D86A-4ADB-AD66-AAFC4B53BE66}">
      <dgm:prSet phldrT="[Teksti]" custT="1"/>
      <dgm:spPr/>
      <dgm:t>
        <a:bodyPr/>
        <a:lstStyle/>
        <a:p>
          <a:endParaRPr lang="fi-FI" sz="1100" dirty="0"/>
        </a:p>
        <a:p>
          <a:r>
            <a:rPr lang="fi-FI" sz="1100" dirty="0"/>
            <a:t>Opiskeluhuollon kuraattoripalvelut</a:t>
          </a:r>
        </a:p>
        <a:p>
          <a:endParaRPr lang="fi-FI" sz="1200" dirty="0"/>
        </a:p>
      </dgm:t>
    </dgm:pt>
    <dgm:pt modelId="{103B63FE-DFE4-41C0-9F5A-0178EAC9334F}" type="parTrans" cxnId="{8CD81647-D6F4-472A-962F-FF885A8A06B3}">
      <dgm:prSet/>
      <dgm:spPr/>
      <dgm:t>
        <a:bodyPr/>
        <a:lstStyle/>
        <a:p>
          <a:endParaRPr lang="fi-FI"/>
        </a:p>
      </dgm:t>
    </dgm:pt>
    <dgm:pt modelId="{2BBE3316-E477-4172-9D3F-9692617DDFC0}" type="sibTrans" cxnId="{8CD81647-D6F4-472A-962F-FF885A8A06B3}">
      <dgm:prSet/>
      <dgm:spPr/>
      <dgm:t>
        <a:bodyPr/>
        <a:lstStyle/>
        <a:p>
          <a:endParaRPr lang="fi-FI"/>
        </a:p>
      </dgm:t>
    </dgm:pt>
    <dgm:pt modelId="{52EF4CB3-6F0E-4230-8ABA-F853A6A533EA}">
      <dgm:prSet phldrT="[Teksti]" custT="1"/>
      <dgm:spPr/>
      <dgm:t>
        <a:bodyPr/>
        <a:lstStyle/>
        <a:p>
          <a:pPr algn="l"/>
          <a:r>
            <a:rPr lang="fi-FI" sz="1100" dirty="0"/>
            <a:t>Monialainen</a:t>
          </a:r>
        </a:p>
        <a:p>
          <a:pPr algn="l"/>
          <a:r>
            <a:rPr lang="fi-FI" sz="1100" dirty="0"/>
            <a:t>asiantuntijaryhmä</a:t>
          </a:r>
        </a:p>
      </dgm:t>
    </dgm:pt>
    <dgm:pt modelId="{679FA1EB-4FB0-4984-B4A7-AEA9065C670F}" type="parTrans" cxnId="{918D4E07-F567-41FD-80C0-D8AABA2E0B8E}">
      <dgm:prSet/>
      <dgm:spPr/>
      <dgm:t>
        <a:bodyPr/>
        <a:lstStyle/>
        <a:p>
          <a:endParaRPr lang="fi-FI"/>
        </a:p>
      </dgm:t>
    </dgm:pt>
    <dgm:pt modelId="{FE64EB4E-5F89-4D0A-B9CD-6D9EE94A8EDF}" type="sibTrans" cxnId="{918D4E07-F567-41FD-80C0-D8AABA2E0B8E}">
      <dgm:prSet/>
      <dgm:spPr/>
      <dgm:t>
        <a:bodyPr/>
        <a:lstStyle/>
        <a:p>
          <a:endParaRPr lang="fi-FI"/>
        </a:p>
      </dgm:t>
    </dgm:pt>
    <dgm:pt modelId="{C8519DFB-EA38-459D-80AF-E6C0F476C886}">
      <dgm:prSet phldrT="[Teksti]" custT="1"/>
      <dgm:spPr/>
      <dgm:t>
        <a:bodyPr/>
        <a:lstStyle/>
        <a:p>
          <a:r>
            <a:rPr lang="fi-FI" sz="1100" dirty="0"/>
            <a:t>Opiskeluhuollon psykologipalvelut</a:t>
          </a:r>
        </a:p>
      </dgm:t>
    </dgm:pt>
    <dgm:pt modelId="{226B0A25-70E8-41E1-9DF2-D5045C7B6E29}" type="parTrans" cxnId="{CBBC7D99-4C18-4155-A063-7A27FA6D9474}">
      <dgm:prSet/>
      <dgm:spPr/>
      <dgm:t>
        <a:bodyPr/>
        <a:lstStyle/>
        <a:p>
          <a:endParaRPr lang="fi-FI"/>
        </a:p>
      </dgm:t>
    </dgm:pt>
    <dgm:pt modelId="{EB8E7B89-5A14-4D1D-B86B-8A9C4D7A0876}" type="sibTrans" cxnId="{CBBC7D99-4C18-4155-A063-7A27FA6D9474}">
      <dgm:prSet/>
      <dgm:spPr/>
      <dgm:t>
        <a:bodyPr/>
        <a:lstStyle/>
        <a:p>
          <a:endParaRPr lang="fi-FI"/>
        </a:p>
      </dgm:t>
    </dgm:pt>
    <dgm:pt modelId="{7A14FC22-7A1C-45E8-8F4B-7D45FC3F2A25}" type="pres">
      <dgm:prSet presAssocID="{035525F6-6779-4B3B-B72C-B2ADE6C0CD94}" presName="cycleMatrixDiagram" presStyleCnt="0">
        <dgm:presLayoutVars>
          <dgm:chMax val="1"/>
          <dgm:dir/>
          <dgm:animLvl val="lvl"/>
          <dgm:resizeHandles val="exact"/>
        </dgm:presLayoutVars>
      </dgm:prSet>
      <dgm:spPr/>
    </dgm:pt>
    <dgm:pt modelId="{2F721491-ECC4-4C97-AEF7-DA9A1C9A2D85}" type="pres">
      <dgm:prSet presAssocID="{035525F6-6779-4B3B-B72C-B2ADE6C0CD94}" presName="children" presStyleCnt="0"/>
      <dgm:spPr/>
    </dgm:pt>
    <dgm:pt modelId="{EBDCFF32-C05C-41AA-9A8B-929FBB88AEEF}" type="pres">
      <dgm:prSet presAssocID="{035525F6-6779-4B3B-B72C-B2ADE6C0CD94}" presName="childPlaceholder" presStyleCnt="0"/>
      <dgm:spPr/>
    </dgm:pt>
    <dgm:pt modelId="{01C79FD6-14C3-4858-A8F8-E45109961B9C}" type="pres">
      <dgm:prSet presAssocID="{035525F6-6779-4B3B-B72C-B2ADE6C0CD94}" presName="circle" presStyleCnt="0"/>
      <dgm:spPr/>
    </dgm:pt>
    <dgm:pt modelId="{D907B12D-2090-422F-A29F-92CA7CE8BFCB}" type="pres">
      <dgm:prSet presAssocID="{035525F6-6779-4B3B-B72C-B2ADE6C0CD94}" presName="quadrant1" presStyleLbl="node1" presStyleIdx="0" presStyleCnt="4" custScaleX="112252" custScaleY="95648">
        <dgm:presLayoutVars>
          <dgm:chMax val="1"/>
          <dgm:bulletEnabled val="1"/>
        </dgm:presLayoutVars>
      </dgm:prSet>
      <dgm:spPr/>
    </dgm:pt>
    <dgm:pt modelId="{28DB5135-CA8D-433C-BB99-65A57633BBB6}" type="pres">
      <dgm:prSet presAssocID="{035525F6-6779-4B3B-B72C-B2ADE6C0CD94}" presName="quadrant2" presStyleLbl="node1" presStyleIdx="1" presStyleCnt="4" custScaleX="102736" custScaleY="94109">
        <dgm:presLayoutVars>
          <dgm:chMax val="1"/>
          <dgm:bulletEnabled val="1"/>
        </dgm:presLayoutVars>
      </dgm:prSet>
      <dgm:spPr/>
    </dgm:pt>
    <dgm:pt modelId="{006328D2-75D7-41CB-B132-CC0C970B390F}" type="pres">
      <dgm:prSet presAssocID="{035525F6-6779-4B3B-B72C-B2ADE6C0CD94}" presName="quadrant3" presStyleLbl="node1" presStyleIdx="2" presStyleCnt="4" custLinFactNeighborX="1419" custLinFactNeighborY="710">
        <dgm:presLayoutVars>
          <dgm:chMax val="1"/>
          <dgm:bulletEnabled val="1"/>
        </dgm:presLayoutVars>
      </dgm:prSet>
      <dgm:spPr/>
    </dgm:pt>
    <dgm:pt modelId="{7F643E75-8BB7-45E5-8C1E-D9AC74BD37BB}" type="pres">
      <dgm:prSet presAssocID="{035525F6-6779-4B3B-B72C-B2ADE6C0CD94}" presName="quadrant4" presStyleLbl="node1" presStyleIdx="3" presStyleCnt="4" custScaleX="112251">
        <dgm:presLayoutVars>
          <dgm:chMax val="1"/>
          <dgm:bulletEnabled val="1"/>
        </dgm:presLayoutVars>
      </dgm:prSet>
      <dgm:spPr/>
    </dgm:pt>
    <dgm:pt modelId="{28D36EFD-576C-4101-9596-B4371D1D659C}" type="pres">
      <dgm:prSet presAssocID="{035525F6-6779-4B3B-B72C-B2ADE6C0CD94}" presName="quadrantPlaceholder" presStyleCnt="0"/>
      <dgm:spPr/>
    </dgm:pt>
    <dgm:pt modelId="{D632DB73-34F2-4848-A915-7BF5F1925A91}" type="pres">
      <dgm:prSet presAssocID="{035525F6-6779-4B3B-B72C-B2ADE6C0CD94}" presName="center1" presStyleLbl="fgShp" presStyleIdx="0" presStyleCnt="2" custFlipVert="1" custFlipHor="1" custScaleX="7818" custScaleY="34879"/>
      <dgm:spPr/>
    </dgm:pt>
    <dgm:pt modelId="{52C4C285-AAD4-488D-92E0-A7939DDC6DED}" type="pres">
      <dgm:prSet presAssocID="{035525F6-6779-4B3B-B72C-B2ADE6C0CD94}" presName="center2" presStyleLbl="fgShp" presStyleIdx="1" presStyleCnt="2" custFlipVert="1" custFlipHor="1" custScaleX="7818" custScaleY="21996"/>
      <dgm:spPr/>
    </dgm:pt>
  </dgm:ptLst>
  <dgm:cxnLst>
    <dgm:cxn modelId="{918D4E07-F567-41FD-80C0-D8AABA2E0B8E}" srcId="{035525F6-6779-4B3B-B72C-B2ADE6C0CD94}" destId="{52EF4CB3-6F0E-4230-8ABA-F853A6A533EA}" srcOrd="2" destOrd="0" parTransId="{679FA1EB-4FB0-4984-B4A7-AEA9065C670F}" sibTransId="{FE64EB4E-5F89-4D0A-B9CD-6D9EE94A8EDF}"/>
    <dgm:cxn modelId="{8C00092C-33D2-4535-9F75-405001549A38}" type="presOf" srcId="{52EF4CB3-6F0E-4230-8ABA-F853A6A533EA}" destId="{006328D2-75D7-41CB-B132-CC0C970B390F}" srcOrd="0" destOrd="0" presId="urn:microsoft.com/office/officeart/2005/8/layout/cycle4"/>
    <dgm:cxn modelId="{F57DC93F-15D0-4744-9022-0145F945E418}" type="presOf" srcId="{F91AD750-D86A-4ADB-AD66-AAFC4B53BE66}" destId="{28DB5135-CA8D-433C-BB99-65A57633BBB6}" srcOrd="0" destOrd="0" presId="urn:microsoft.com/office/officeart/2005/8/layout/cycle4"/>
    <dgm:cxn modelId="{8CD81647-D6F4-472A-962F-FF885A8A06B3}" srcId="{035525F6-6779-4B3B-B72C-B2ADE6C0CD94}" destId="{F91AD750-D86A-4ADB-AD66-AAFC4B53BE66}" srcOrd="1" destOrd="0" parTransId="{103B63FE-DFE4-41C0-9F5A-0178EAC9334F}" sibTransId="{2BBE3316-E477-4172-9D3F-9692617DDFC0}"/>
    <dgm:cxn modelId="{ABAF867B-54D7-48DF-A54B-C391FEAE9599}" type="presOf" srcId="{C8519DFB-EA38-459D-80AF-E6C0F476C886}" destId="{7F643E75-8BB7-45E5-8C1E-D9AC74BD37BB}" srcOrd="0" destOrd="0" presId="urn:microsoft.com/office/officeart/2005/8/layout/cycle4"/>
    <dgm:cxn modelId="{44212F83-E968-4782-89CF-9C83C276A64F}" type="presOf" srcId="{035525F6-6779-4B3B-B72C-B2ADE6C0CD94}" destId="{7A14FC22-7A1C-45E8-8F4B-7D45FC3F2A25}" srcOrd="0" destOrd="0" presId="urn:microsoft.com/office/officeart/2005/8/layout/cycle4"/>
    <dgm:cxn modelId="{CBBC7D99-4C18-4155-A063-7A27FA6D9474}" srcId="{035525F6-6779-4B3B-B72C-B2ADE6C0CD94}" destId="{C8519DFB-EA38-459D-80AF-E6C0F476C886}" srcOrd="3" destOrd="0" parTransId="{226B0A25-70E8-41E1-9DF2-D5045C7B6E29}" sibTransId="{EB8E7B89-5A14-4D1D-B86B-8A9C4D7A0876}"/>
    <dgm:cxn modelId="{8FDF6BD2-56D5-499D-9181-864AB500BC76}" type="presOf" srcId="{60F0E46A-983E-4CAD-B06B-E50932661E70}" destId="{D907B12D-2090-422F-A29F-92CA7CE8BFCB}" srcOrd="0" destOrd="0" presId="urn:microsoft.com/office/officeart/2005/8/layout/cycle4"/>
    <dgm:cxn modelId="{542611F1-FC7E-439C-B94D-88E353744D0E}" srcId="{035525F6-6779-4B3B-B72C-B2ADE6C0CD94}" destId="{60F0E46A-983E-4CAD-B06B-E50932661E70}" srcOrd="0" destOrd="0" parTransId="{0D130468-D3A1-4223-AEE4-3DA5AD459C8F}" sibTransId="{EE9C74B6-5DFD-4237-943F-2C8250D673B3}"/>
    <dgm:cxn modelId="{E14BA128-F51F-4FB8-BC5E-5B7F64413E03}" type="presParOf" srcId="{7A14FC22-7A1C-45E8-8F4B-7D45FC3F2A25}" destId="{2F721491-ECC4-4C97-AEF7-DA9A1C9A2D85}" srcOrd="0" destOrd="0" presId="urn:microsoft.com/office/officeart/2005/8/layout/cycle4"/>
    <dgm:cxn modelId="{BE436DEC-2C9A-4B6C-94F9-39D7FF50C30D}" type="presParOf" srcId="{2F721491-ECC4-4C97-AEF7-DA9A1C9A2D85}" destId="{EBDCFF32-C05C-41AA-9A8B-929FBB88AEEF}" srcOrd="0" destOrd="0" presId="urn:microsoft.com/office/officeart/2005/8/layout/cycle4"/>
    <dgm:cxn modelId="{1383D7BA-1094-42E5-AE78-CF01BAE0AAF6}" type="presParOf" srcId="{7A14FC22-7A1C-45E8-8F4B-7D45FC3F2A25}" destId="{01C79FD6-14C3-4858-A8F8-E45109961B9C}" srcOrd="1" destOrd="0" presId="urn:microsoft.com/office/officeart/2005/8/layout/cycle4"/>
    <dgm:cxn modelId="{4476557D-6441-4495-B63B-E1A4B8770CD2}" type="presParOf" srcId="{01C79FD6-14C3-4858-A8F8-E45109961B9C}" destId="{D907B12D-2090-422F-A29F-92CA7CE8BFCB}" srcOrd="0" destOrd="0" presId="urn:microsoft.com/office/officeart/2005/8/layout/cycle4"/>
    <dgm:cxn modelId="{7A457DFF-5C29-4525-97A4-D5F28BCD49D9}" type="presParOf" srcId="{01C79FD6-14C3-4858-A8F8-E45109961B9C}" destId="{28DB5135-CA8D-433C-BB99-65A57633BBB6}" srcOrd="1" destOrd="0" presId="urn:microsoft.com/office/officeart/2005/8/layout/cycle4"/>
    <dgm:cxn modelId="{6333E6C5-4A06-47A6-8B28-808542716A0B}" type="presParOf" srcId="{01C79FD6-14C3-4858-A8F8-E45109961B9C}" destId="{006328D2-75D7-41CB-B132-CC0C970B390F}" srcOrd="2" destOrd="0" presId="urn:microsoft.com/office/officeart/2005/8/layout/cycle4"/>
    <dgm:cxn modelId="{F8C3301B-C61F-437A-8A76-0B96A5A6108E}" type="presParOf" srcId="{01C79FD6-14C3-4858-A8F8-E45109961B9C}" destId="{7F643E75-8BB7-45E5-8C1E-D9AC74BD37BB}" srcOrd="3" destOrd="0" presId="urn:microsoft.com/office/officeart/2005/8/layout/cycle4"/>
    <dgm:cxn modelId="{98588BAA-1B03-458D-B5EF-ACBDA38DD951}" type="presParOf" srcId="{01C79FD6-14C3-4858-A8F8-E45109961B9C}" destId="{28D36EFD-576C-4101-9596-B4371D1D659C}" srcOrd="4" destOrd="0" presId="urn:microsoft.com/office/officeart/2005/8/layout/cycle4"/>
    <dgm:cxn modelId="{1A4D5D9A-ACA4-4703-ADC9-B76D86B02785}" type="presParOf" srcId="{7A14FC22-7A1C-45E8-8F4B-7D45FC3F2A25}" destId="{D632DB73-34F2-4848-A915-7BF5F1925A91}" srcOrd="2" destOrd="0" presId="urn:microsoft.com/office/officeart/2005/8/layout/cycle4"/>
    <dgm:cxn modelId="{392375AB-0577-4075-BC40-F2C0169F509F}" type="presParOf" srcId="{7A14FC22-7A1C-45E8-8F4B-7D45FC3F2A25}" destId="{52C4C285-AAD4-488D-92E0-A7939DDC6DE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5525F6-6779-4B3B-B72C-B2ADE6C0CD94}"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fi-FI"/>
        </a:p>
      </dgm:t>
    </dgm:pt>
    <dgm:pt modelId="{60F0E46A-983E-4CAD-B06B-E50932661E70}">
      <dgm:prSet phldrT="[Teksti]" custT="1"/>
      <dgm:spPr/>
      <dgm:t>
        <a:bodyPr/>
        <a:lstStyle/>
        <a:p>
          <a:pPr algn="ctr"/>
          <a:endParaRPr lang="fi-FI" sz="1000" dirty="0"/>
        </a:p>
        <a:p>
          <a:pPr algn="ctr"/>
          <a:r>
            <a:rPr lang="fi-FI" sz="1100" dirty="0"/>
            <a:t>Opiskeluterveyden-</a:t>
          </a:r>
        </a:p>
        <a:p>
          <a:pPr algn="ctr"/>
          <a:r>
            <a:rPr lang="fi-FI" sz="1100" dirty="0"/>
            <a:t>huollonpalvelut</a:t>
          </a:r>
        </a:p>
      </dgm:t>
    </dgm:pt>
    <dgm:pt modelId="{0D130468-D3A1-4223-AEE4-3DA5AD459C8F}" type="parTrans" cxnId="{542611F1-FC7E-439C-B94D-88E353744D0E}">
      <dgm:prSet/>
      <dgm:spPr/>
      <dgm:t>
        <a:bodyPr/>
        <a:lstStyle/>
        <a:p>
          <a:endParaRPr lang="fi-FI"/>
        </a:p>
      </dgm:t>
    </dgm:pt>
    <dgm:pt modelId="{EE9C74B6-5DFD-4237-943F-2C8250D673B3}" type="sibTrans" cxnId="{542611F1-FC7E-439C-B94D-88E353744D0E}">
      <dgm:prSet/>
      <dgm:spPr/>
      <dgm:t>
        <a:bodyPr/>
        <a:lstStyle/>
        <a:p>
          <a:endParaRPr lang="fi-FI"/>
        </a:p>
      </dgm:t>
    </dgm:pt>
    <dgm:pt modelId="{F91AD750-D86A-4ADB-AD66-AAFC4B53BE66}">
      <dgm:prSet phldrT="[Teksti]" custT="1"/>
      <dgm:spPr/>
      <dgm:t>
        <a:bodyPr/>
        <a:lstStyle/>
        <a:p>
          <a:pPr algn="ctr"/>
          <a:endParaRPr lang="fi-FI" sz="1100" dirty="0"/>
        </a:p>
        <a:p>
          <a:pPr algn="ctr"/>
          <a:r>
            <a:rPr lang="fi-FI" sz="1000" dirty="0"/>
            <a:t>Opiskeluhuollon kuraattoripalvelut</a:t>
          </a:r>
        </a:p>
      </dgm:t>
    </dgm:pt>
    <dgm:pt modelId="{103B63FE-DFE4-41C0-9F5A-0178EAC9334F}" type="parTrans" cxnId="{8CD81647-D6F4-472A-962F-FF885A8A06B3}">
      <dgm:prSet/>
      <dgm:spPr/>
      <dgm:t>
        <a:bodyPr/>
        <a:lstStyle/>
        <a:p>
          <a:endParaRPr lang="fi-FI"/>
        </a:p>
      </dgm:t>
    </dgm:pt>
    <dgm:pt modelId="{2BBE3316-E477-4172-9D3F-9692617DDFC0}" type="sibTrans" cxnId="{8CD81647-D6F4-472A-962F-FF885A8A06B3}">
      <dgm:prSet/>
      <dgm:spPr/>
      <dgm:t>
        <a:bodyPr/>
        <a:lstStyle/>
        <a:p>
          <a:endParaRPr lang="fi-FI"/>
        </a:p>
      </dgm:t>
    </dgm:pt>
    <dgm:pt modelId="{52EF4CB3-6F0E-4230-8ABA-F853A6A533EA}">
      <dgm:prSet phldrT="[Teksti]" custT="1"/>
      <dgm:spPr/>
      <dgm:t>
        <a:bodyPr/>
        <a:lstStyle/>
        <a:p>
          <a:pPr algn="ctr"/>
          <a:r>
            <a:rPr lang="fi-FI" sz="1100" dirty="0"/>
            <a:t>Monialainen</a:t>
          </a:r>
        </a:p>
        <a:p>
          <a:pPr algn="ctr"/>
          <a:r>
            <a:rPr lang="fi-FI" sz="1100" dirty="0"/>
            <a:t>asiantuntijaryhmä</a:t>
          </a:r>
        </a:p>
      </dgm:t>
    </dgm:pt>
    <dgm:pt modelId="{679FA1EB-4FB0-4984-B4A7-AEA9065C670F}" type="parTrans" cxnId="{918D4E07-F567-41FD-80C0-D8AABA2E0B8E}">
      <dgm:prSet/>
      <dgm:spPr/>
      <dgm:t>
        <a:bodyPr/>
        <a:lstStyle/>
        <a:p>
          <a:endParaRPr lang="fi-FI"/>
        </a:p>
      </dgm:t>
    </dgm:pt>
    <dgm:pt modelId="{FE64EB4E-5F89-4D0A-B9CD-6D9EE94A8EDF}" type="sibTrans" cxnId="{918D4E07-F567-41FD-80C0-D8AABA2E0B8E}">
      <dgm:prSet/>
      <dgm:spPr/>
      <dgm:t>
        <a:bodyPr/>
        <a:lstStyle/>
        <a:p>
          <a:endParaRPr lang="fi-FI"/>
        </a:p>
      </dgm:t>
    </dgm:pt>
    <dgm:pt modelId="{C8519DFB-EA38-459D-80AF-E6C0F476C886}">
      <dgm:prSet phldrT="[Teksti]" custT="1"/>
      <dgm:spPr/>
      <dgm:t>
        <a:bodyPr/>
        <a:lstStyle/>
        <a:p>
          <a:pPr algn="ctr"/>
          <a:r>
            <a:rPr lang="fi-FI" sz="1100" dirty="0"/>
            <a:t>Opiskeluhuollon psykologipalvelut</a:t>
          </a:r>
        </a:p>
      </dgm:t>
    </dgm:pt>
    <dgm:pt modelId="{226B0A25-70E8-41E1-9DF2-D5045C7B6E29}" type="parTrans" cxnId="{CBBC7D99-4C18-4155-A063-7A27FA6D9474}">
      <dgm:prSet/>
      <dgm:spPr/>
      <dgm:t>
        <a:bodyPr/>
        <a:lstStyle/>
        <a:p>
          <a:endParaRPr lang="fi-FI"/>
        </a:p>
      </dgm:t>
    </dgm:pt>
    <dgm:pt modelId="{EB8E7B89-5A14-4D1D-B86B-8A9C4D7A0876}" type="sibTrans" cxnId="{CBBC7D99-4C18-4155-A063-7A27FA6D9474}">
      <dgm:prSet/>
      <dgm:spPr/>
      <dgm:t>
        <a:bodyPr/>
        <a:lstStyle/>
        <a:p>
          <a:endParaRPr lang="fi-FI"/>
        </a:p>
      </dgm:t>
    </dgm:pt>
    <dgm:pt modelId="{7A14FC22-7A1C-45E8-8F4B-7D45FC3F2A25}" type="pres">
      <dgm:prSet presAssocID="{035525F6-6779-4B3B-B72C-B2ADE6C0CD94}" presName="cycleMatrixDiagram" presStyleCnt="0">
        <dgm:presLayoutVars>
          <dgm:chMax val="1"/>
          <dgm:dir/>
          <dgm:animLvl val="lvl"/>
          <dgm:resizeHandles val="exact"/>
        </dgm:presLayoutVars>
      </dgm:prSet>
      <dgm:spPr/>
    </dgm:pt>
    <dgm:pt modelId="{2F721491-ECC4-4C97-AEF7-DA9A1C9A2D85}" type="pres">
      <dgm:prSet presAssocID="{035525F6-6779-4B3B-B72C-B2ADE6C0CD94}" presName="children" presStyleCnt="0"/>
      <dgm:spPr/>
    </dgm:pt>
    <dgm:pt modelId="{EBDCFF32-C05C-41AA-9A8B-929FBB88AEEF}" type="pres">
      <dgm:prSet presAssocID="{035525F6-6779-4B3B-B72C-B2ADE6C0CD94}" presName="childPlaceholder" presStyleCnt="0"/>
      <dgm:spPr/>
    </dgm:pt>
    <dgm:pt modelId="{01C79FD6-14C3-4858-A8F8-E45109961B9C}" type="pres">
      <dgm:prSet presAssocID="{035525F6-6779-4B3B-B72C-B2ADE6C0CD94}" presName="circle" presStyleCnt="0"/>
      <dgm:spPr/>
    </dgm:pt>
    <dgm:pt modelId="{D907B12D-2090-422F-A29F-92CA7CE8BFCB}" type="pres">
      <dgm:prSet presAssocID="{035525F6-6779-4B3B-B72C-B2ADE6C0CD94}" presName="quadrant1" presStyleLbl="node1" presStyleIdx="0" presStyleCnt="4">
        <dgm:presLayoutVars>
          <dgm:chMax val="1"/>
          <dgm:bulletEnabled val="1"/>
        </dgm:presLayoutVars>
      </dgm:prSet>
      <dgm:spPr/>
    </dgm:pt>
    <dgm:pt modelId="{28DB5135-CA8D-433C-BB99-65A57633BBB6}" type="pres">
      <dgm:prSet presAssocID="{035525F6-6779-4B3B-B72C-B2ADE6C0CD94}" presName="quadrant2" presStyleLbl="node1" presStyleIdx="1" presStyleCnt="4">
        <dgm:presLayoutVars>
          <dgm:chMax val="1"/>
          <dgm:bulletEnabled val="1"/>
        </dgm:presLayoutVars>
      </dgm:prSet>
      <dgm:spPr/>
    </dgm:pt>
    <dgm:pt modelId="{006328D2-75D7-41CB-B132-CC0C970B390F}" type="pres">
      <dgm:prSet presAssocID="{035525F6-6779-4B3B-B72C-B2ADE6C0CD94}" presName="quadrant3" presStyleLbl="node1" presStyleIdx="2" presStyleCnt="4" custLinFactNeighborX="1419" custLinFactNeighborY="710">
        <dgm:presLayoutVars>
          <dgm:chMax val="1"/>
          <dgm:bulletEnabled val="1"/>
        </dgm:presLayoutVars>
      </dgm:prSet>
      <dgm:spPr/>
    </dgm:pt>
    <dgm:pt modelId="{7F643E75-8BB7-45E5-8C1E-D9AC74BD37BB}" type="pres">
      <dgm:prSet presAssocID="{035525F6-6779-4B3B-B72C-B2ADE6C0CD94}" presName="quadrant4" presStyleLbl="node1" presStyleIdx="3" presStyleCnt="4" custScaleX="101729">
        <dgm:presLayoutVars>
          <dgm:chMax val="1"/>
          <dgm:bulletEnabled val="1"/>
        </dgm:presLayoutVars>
      </dgm:prSet>
      <dgm:spPr/>
    </dgm:pt>
    <dgm:pt modelId="{28D36EFD-576C-4101-9596-B4371D1D659C}" type="pres">
      <dgm:prSet presAssocID="{035525F6-6779-4B3B-B72C-B2ADE6C0CD94}" presName="quadrantPlaceholder" presStyleCnt="0"/>
      <dgm:spPr/>
    </dgm:pt>
    <dgm:pt modelId="{D632DB73-34F2-4848-A915-7BF5F1925A91}" type="pres">
      <dgm:prSet presAssocID="{035525F6-6779-4B3B-B72C-B2ADE6C0CD94}" presName="center1" presStyleLbl="fgShp" presStyleIdx="0" presStyleCnt="2" custFlipVert="1" custFlipHor="1" custScaleX="7818" custScaleY="34879"/>
      <dgm:spPr/>
    </dgm:pt>
    <dgm:pt modelId="{52C4C285-AAD4-488D-92E0-A7939DDC6DED}" type="pres">
      <dgm:prSet presAssocID="{035525F6-6779-4B3B-B72C-B2ADE6C0CD94}" presName="center2" presStyleLbl="fgShp" presStyleIdx="1" presStyleCnt="2" custFlipVert="1" custFlipHor="1" custScaleX="7818" custScaleY="21996"/>
      <dgm:spPr/>
    </dgm:pt>
  </dgm:ptLst>
  <dgm:cxnLst>
    <dgm:cxn modelId="{918D4E07-F567-41FD-80C0-D8AABA2E0B8E}" srcId="{035525F6-6779-4B3B-B72C-B2ADE6C0CD94}" destId="{52EF4CB3-6F0E-4230-8ABA-F853A6A533EA}" srcOrd="2" destOrd="0" parTransId="{679FA1EB-4FB0-4984-B4A7-AEA9065C670F}" sibTransId="{FE64EB4E-5F89-4D0A-B9CD-6D9EE94A8EDF}"/>
    <dgm:cxn modelId="{8C00092C-33D2-4535-9F75-405001549A38}" type="presOf" srcId="{52EF4CB3-6F0E-4230-8ABA-F853A6A533EA}" destId="{006328D2-75D7-41CB-B132-CC0C970B390F}" srcOrd="0" destOrd="0" presId="urn:microsoft.com/office/officeart/2005/8/layout/cycle4"/>
    <dgm:cxn modelId="{F57DC93F-15D0-4744-9022-0145F945E418}" type="presOf" srcId="{F91AD750-D86A-4ADB-AD66-AAFC4B53BE66}" destId="{28DB5135-CA8D-433C-BB99-65A57633BBB6}" srcOrd="0" destOrd="0" presId="urn:microsoft.com/office/officeart/2005/8/layout/cycle4"/>
    <dgm:cxn modelId="{8CD81647-D6F4-472A-962F-FF885A8A06B3}" srcId="{035525F6-6779-4B3B-B72C-B2ADE6C0CD94}" destId="{F91AD750-D86A-4ADB-AD66-AAFC4B53BE66}" srcOrd="1" destOrd="0" parTransId="{103B63FE-DFE4-41C0-9F5A-0178EAC9334F}" sibTransId="{2BBE3316-E477-4172-9D3F-9692617DDFC0}"/>
    <dgm:cxn modelId="{ABAF867B-54D7-48DF-A54B-C391FEAE9599}" type="presOf" srcId="{C8519DFB-EA38-459D-80AF-E6C0F476C886}" destId="{7F643E75-8BB7-45E5-8C1E-D9AC74BD37BB}" srcOrd="0" destOrd="0" presId="urn:microsoft.com/office/officeart/2005/8/layout/cycle4"/>
    <dgm:cxn modelId="{44212F83-E968-4782-89CF-9C83C276A64F}" type="presOf" srcId="{035525F6-6779-4B3B-B72C-B2ADE6C0CD94}" destId="{7A14FC22-7A1C-45E8-8F4B-7D45FC3F2A25}" srcOrd="0" destOrd="0" presId="urn:microsoft.com/office/officeart/2005/8/layout/cycle4"/>
    <dgm:cxn modelId="{CBBC7D99-4C18-4155-A063-7A27FA6D9474}" srcId="{035525F6-6779-4B3B-B72C-B2ADE6C0CD94}" destId="{C8519DFB-EA38-459D-80AF-E6C0F476C886}" srcOrd="3" destOrd="0" parTransId="{226B0A25-70E8-41E1-9DF2-D5045C7B6E29}" sibTransId="{EB8E7B89-5A14-4D1D-B86B-8A9C4D7A0876}"/>
    <dgm:cxn modelId="{8FDF6BD2-56D5-499D-9181-864AB500BC76}" type="presOf" srcId="{60F0E46A-983E-4CAD-B06B-E50932661E70}" destId="{D907B12D-2090-422F-A29F-92CA7CE8BFCB}" srcOrd="0" destOrd="0" presId="urn:microsoft.com/office/officeart/2005/8/layout/cycle4"/>
    <dgm:cxn modelId="{542611F1-FC7E-439C-B94D-88E353744D0E}" srcId="{035525F6-6779-4B3B-B72C-B2ADE6C0CD94}" destId="{60F0E46A-983E-4CAD-B06B-E50932661E70}" srcOrd="0" destOrd="0" parTransId="{0D130468-D3A1-4223-AEE4-3DA5AD459C8F}" sibTransId="{EE9C74B6-5DFD-4237-943F-2C8250D673B3}"/>
    <dgm:cxn modelId="{E14BA128-F51F-4FB8-BC5E-5B7F64413E03}" type="presParOf" srcId="{7A14FC22-7A1C-45E8-8F4B-7D45FC3F2A25}" destId="{2F721491-ECC4-4C97-AEF7-DA9A1C9A2D85}" srcOrd="0" destOrd="0" presId="urn:microsoft.com/office/officeart/2005/8/layout/cycle4"/>
    <dgm:cxn modelId="{BE436DEC-2C9A-4B6C-94F9-39D7FF50C30D}" type="presParOf" srcId="{2F721491-ECC4-4C97-AEF7-DA9A1C9A2D85}" destId="{EBDCFF32-C05C-41AA-9A8B-929FBB88AEEF}" srcOrd="0" destOrd="0" presId="urn:microsoft.com/office/officeart/2005/8/layout/cycle4"/>
    <dgm:cxn modelId="{1383D7BA-1094-42E5-AE78-CF01BAE0AAF6}" type="presParOf" srcId="{7A14FC22-7A1C-45E8-8F4B-7D45FC3F2A25}" destId="{01C79FD6-14C3-4858-A8F8-E45109961B9C}" srcOrd="1" destOrd="0" presId="urn:microsoft.com/office/officeart/2005/8/layout/cycle4"/>
    <dgm:cxn modelId="{4476557D-6441-4495-B63B-E1A4B8770CD2}" type="presParOf" srcId="{01C79FD6-14C3-4858-A8F8-E45109961B9C}" destId="{D907B12D-2090-422F-A29F-92CA7CE8BFCB}" srcOrd="0" destOrd="0" presId="urn:microsoft.com/office/officeart/2005/8/layout/cycle4"/>
    <dgm:cxn modelId="{7A457DFF-5C29-4525-97A4-D5F28BCD49D9}" type="presParOf" srcId="{01C79FD6-14C3-4858-A8F8-E45109961B9C}" destId="{28DB5135-CA8D-433C-BB99-65A57633BBB6}" srcOrd="1" destOrd="0" presId="urn:microsoft.com/office/officeart/2005/8/layout/cycle4"/>
    <dgm:cxn modelId="{6333E6C5-4A06-47A6-8B28-808542716A0B}" type="presParOf" srcId="{01C79FD6-14C3-4858-A8F8-E45109961B9C}" destId="{006328D2-75D7-41CB-B132-CC0C970B390F}" srcOrd="2" destOrd="0" presId="urn:microsoft.com/office/officeart/2005/8/layout/cycle4"/>
    <dgm:cxn modelId="{F8C3301B-C61F-437A-8A76-0B96A5A6108E}" type="presParOf" srcId="{01C79FD6-14C3-4858-A8F8-E45109961B9C}" destId="{7F643E75-8BB7-45E5-8C1E-D9AC74BD37BB}" srcOrd="3" destOrd="0" presId="urn:microsoft.com/office/officeart/2005/8/layout/cycle4"/>
    <dgm:cxn modelId="{98588BAA-1B03-458D-B5EF-ACBDA38DD951}" type="presParOf" srcId="{01C79FD6-14C3-4858-A8F8-E45109961B9C}" destId="{28D36EFD-576C-4101-9596-B4371D1D659C}" srcOrd="4" destOrd="0" presId="urn:microsoft.com/office/officeart/2005/8/layout/cycle4"/>
    <dgm:cxn modelId="{1A4D5D9A-ACA4-4703-ADC9-B76D86B02785}" type="presParOf" srcId="{7A14FC22-7A1C-45E8-8F4B-7D45FC3F2A25}" destId="{D632DB73-34F2-4848-A915-7BF5F1925A91}" srcOrd="2" destOrd="0" presId="urn:microsoft.com/office/officeart/2005/8/layout/cycle4"/>
    <dgm:cxn modelId="{392375AB-0577-4075-BC40-F2C0169F509F}" type="presParOf" srcId="{7A14FC22-7A1C-45E8-8F4B-7D45FC3F2A25}" destId="{52C4C285-AAD4-488D-92E0-A7939DDC6DE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32505E-7FAC-4327-8F65-A7D9B4AC0E27}" type="doc">
      <dgm:prSet loTypeId="urn:microsoft.com/office/officeart/2005/8/layout/chevron2" loCatId="process" qsTypeId="urn:microsoft.com/office/officeart/2005/8/quickstyle/simple4" qsCatId="simple" csTypeId="urn:microsoft.com/office/officeart/2005/8/colors/colorful2" csCatId="colorful" phldr="1"/>
      <dgm:spPr/>
      <dgm:t>
        <a:bodyPr/>
        <a:lstStyle/>
        <a:p>
          <a:endParaRPr lang="fi-FI"/>
        </a:p>
      </dgm:t>
    </dgm:pt>
    <dgm:pt modelId="{D7A08CAD-0E9A-44C2-B1B5-6ADC06AD77C8}">
      <dgm:prSet phldrT="[Teksti]" custT="1"/>
      <dgm:spPr/>
      <dgm:t>
        <a:bodyPr/>
        <a:lstStyle/>
        <a:p>
          <a:r>
            <a:rPr lang="fi-FI" sz="1000" dirty="0">
              <a:latin typeface="+mj-lt"/>
              <a:cs typeface="Times New Roman" panose="02020603050405020304" pitchFamily="18" charset="0"/>
            </a:rPr>
            <a:t>Huoli opiskelijasta</a:t>
          </a:r>
        </a:p>
      </dgm:t>
    </dgm:pt>
    <dgm:pt modelId="{CB2FE4BD-A4C3-4CFF-B153-32CFFCECAA72}" type="parTrans" cxnId="{00F2CF02-887D-4934-8EF1-E5762EECAC6A}">
      <dgm:prSet/>
      <dgm:spPr/>
      <dgm:t>
        <a:bodyPr/>
        <a:lstStyle/>
        <a:p>
          <a:endParaRPr lang="fi-FI"/>
        </a:p>
      </dgm:t>
    </dgm:pt>
    <dgm:pt modelId="{14D9CF6D-90DD-49D8-81DF-8457F4DF8510}" type="sibTrans" cxnId="{00F2CF02-887D-4934-8EF1-E5762EECAC6A}">
      <dgm:prSet/>
      <dgm:spPr/>
      <dgm:t>
        <a:bodyPr/>
        <a:lstStyle/>
        <a:p>
          <a:endParaRPr lang="fi-FI"/>
        </a:p>
      </dgm:t>
    </dgm:pt>
    <dgm:pt modelId="{A8AE9025-AFA3-444C-A719-06F2C38DC790}">
      <dgm:prSet phldrT="[Teksti]" custT="1"/>
      <dgm:spPr/>
      <dgm:t>
        <a:bodyPr/>
        <a:lstStyle/>
        <a:p>
          <a:r>
            <a:rPr lang="fi-FI" sz="1000" dirty="0">
              <a:latin typeface="+mj-lt"/>
              <a:cs typeface="Times New Roman" panose="02020603050405020304" pitchFamily="18" charset="0"/>
            </a:rPr>
            <a:t>Työntekijä, jolla huoli herää,  ottaa huolen puheeksi opiskelijan ja tarvittaessa huoltajan kanssa. </a:t>
          </a:r>
        </a:p>
      </dgm:t>
    </dgm:pt>
    <dgm:pt modelId="{55BE8764-EB12-43A7-9E37-1696895135B3}" type="parTrans" cxnId="{6D0FF089-44D8-4818-9D28-613B33D4A2FA}">
      <dgm:prSet/>
      <dgm:spPr/>
      <dgm:t>
        <a:bodyPr/>
        <a:lstStyle/>
        <a:p>
          <a:endParaRPr lang="fi-FI"/>
        </a:p>
      </dgm:t>
    </dgm:pt>
    <dgm:pt modelId="{D4BC4471-242E-4894-A67A-C598BF83D1ED}" type="sibTrans" cxnId="{6D0FF089-44D8-4818-9D28-613B33D4A2FA}">
      <dgm:prSet/>
      <dgm:spPr/>
      <dgm:t>
        <a:bodyPr/>
        <a:lstStyle/>
        <a:p>
          <a:endParaRPr lang="fi-FI"/>
        </a:p>
      </dgm:t>
    </dgm:pt>
    <dgm:pt modelId="{E129BBF2-AC5D-470F-83EC-2C10347D834B}">
      <dgm:prSet phldrT="[Teksti]"/>
      <dgm:spPr/>
      <dgm:t>
        <a:bodyPr/>
        <a:lstStyle/>
        <a:p>
          <a:r>
            <a:rPr lang="fi-FI" dirty="0">
              <a:latin typeface="+mj-lt"/>
              <a:cs typeface="Times New Roman" panose="02020603050405020304" pitchFamily="18" charset="0"/>
            </a:rPr>
            <a:t>Asian käsittely ja päätökset</a:t>
          </a:r>
        </a:p>
      </dgm:t>
    </dgm:pt>
    <dgm:pt modelId="{8418A6C8-CEAA-47B0-8009-1993910ECFA9}" type="parTrans" cxnId="{E1047957-2859-43A4-A53B-DB82C257D4B9}">
      <dgm:prSet/>
      <dgm:spPr/>
      <dgm:t>
        <a:bodyPr/>
        <a:lstStyle/>
        <a:p>
          <a:endParaRPr lang="fi-FI"/>
        </a:p>
      </dgm:t>
    </dgm:pt>
    <dgm:pt modelId="{D9D19AB9-B659-4963-87EA-8E0ACD1758C2}" type="sibTrans" cxnId="{E1047957-2859-43A4-A53B-DB82C257D4B9}">
      <dgm:prSet/>
      <dgm:spPr/>
      <dgm:t>
        <a:bodyPr/>
        <a:lstStyle/>
        <a:p>
          <a:endParaRPr lang="fi-FI"/>
        </a:p>
      </dgm:t>
    </dgm:pt>
    <dgm:pt modelId="{F466A571-359A-424F-A60D-E1B659CADBE1}">
      <dgm:prSet phldrT="[Teksti]" custT="1"/>
      <dgm:spPr/>
      <dgm:t>
        <a:bodyPr/>
        <a:lstStyle/>
        <a:p>
          <a:r>
            <a:rPr lang="fi-FI" sz="900" dirty="0">
              <a:latin typeface="+mj-lt"/>
              <a:cs typeface="Times New Roman" panose="02020603050405020304" pitchFamily="18" charset="0"/>
            </a:rPr>
            <a:t> </a:t>
          </a:r>
          <a:r>
            <a:rPr lang="fi-FI" sz="1000" dirty="0">
              <a:latin typeface="+mj-lt"/>
              <a:cs typeface="Times New Roman" panose="02020603050405020304" pitchFamily="18" charset="0"/>
            </a:rPr>
            <a:t>Monialaisen asiantuntijaryhmän tapaamisessa opiskelija/huoltajat allekirjoittavat suostumuslomakkeen asian käsittelyyn</a:t>
          </a:r>
        </a:p>
      </dgm:t>
    </dgm:pt>
    <dgm:pt modelId="{0DC194F3-43C4-4CC0-8F47-12173D7C2AAC}" type="parTrans" cxnId="{576655A0-85CE-44B4-A070-AAFB96BEF827}">
      <dgm:prSet/>
      <dgm:spPr/>
      <dgm:t>
        <a:bodyPr/>
        <a:lstStyle/>
        <a:p>
          <a:endParaRPr lang="fi-FI"/>
        </a:p>
      </dgm:t>
    </dgm:pt>
    <dgm:pt modelId="{463D637E-DFF8-4846-80B0-E732693B511D}" type="sibTrans" cxnId="{576655A0-85CE-44B4-A070-AAFB96BEF827}">
      <dgm:prSet/>
      <dgm:spPr/>
      <dgm:t>
        <a:bodyPr/>
        <a:lstStyle/>
        <a:p>
          <a:endParaRPr lang="fi-FI"/>
        </a:p>
      </dgm:t>
    </dgm:pt>
    <dgm:pt modelId="{E07187A6-4003-4CA4-9343-153AAC146F0F}">
      <dgm:prSet phldrT="[Teksti]"/>
      <dgm:spPr/>
      <dgm:t>
        <a:bodyPr/>
        <a:lstStyle/>
        <a:p>
          <a:r>
            <a:rPr lang="fi-FI" dirty="0">
              <a:latin typeface="+mj-lt"/>
              <a:cs typeface="Times New Roman" panose="02020603050405020304" pitchFamily="18" charset="0"/>
            </a:rPr>
            <a:t>Seuranta ja arviointi</a:t>
          </a:r>
        </a:p>
      </dgm:t>
    </dgm:pt>
    <dgm:pt modelId="{ED529470-5BA5-4AC1-AF3A-A886D65A5794}" type="parTrans" cxnId="{CBF61A40-8735-4CEE-9B6D-D07DFC42F9A7}">
      <dgm:prSet/>
      <dgm:spPr/>
      <dgm:t>
        <a:bodyPr/>
        <a:lstStyle/>
        <a:p>
          <a:endParaRPr lang="fi-FI"/>
        </a:p>
      </dgm:t>
    </dgm:pt>
    <dgm:pt modelId="{7646DE67-FE71-45F9-AB38-D17FDFE4FD0C}" type="sibTrans" cxnId="{CBF61A40-8735-4CEE-9B6D-D07DFC42F9A7}">
      <dgm:prSet/>
      <dgm:spPr/>
      <dgm:t>
        <a:bodyPr/>
        <a:lstStyle/>
        <a:p>
          <a:endParaRPr lang="fi-FI"/>
        </a:p>
      </dgm:t>
    </dgm:pt>
    <dgm:pt modelId="{77AF8B9B-E34D-4414-B025-08C6B86568A6}">
      <dgm:prSet custT="1"/>
      <dgm:spPr/>
      <dgm:t>
        <a:bodyPr/>
        <a:lstStyle/>
        <a:p>
          <a:endParaRPr lang="fi-FI" sz="1000" dirty="0">
            <a:latin typeface="+mj-lt"/>
            <a:cs typeface="Times New Roman" panose="02020603050405020304" pitchFamily="18" charset="0"/>
          </a:endParaRPr>
        </a:p>
        <a:p>
          <a:r>
            <a:rPr lang="fi-FI" sz="900" dirty="0">
              <a:latin typeface="+mj-lt"/>
              <a:cs typeface="Times New Roman" panose="02020603050405020304" pitchFamily="18" charset="0"/>
            </a:rPr>
            <a:t>Asiantuntija-ryhmän koolle kutsuminen</a:t>
          </a:r>
        </a:p>
        <a:p>
          <a:endParaRPr lang="fi-FI" sz="900" dirty="0">
            <a:latin typeface="+mj-lt"/>
            <a:cs typeface="Times New Roman" panose="02020603050405020304" pitchFamily="18" charset="0"/>
          </a:endParaRPr>
        </a:p>
      </dgm:t>
    </dgm:pt>
    <dgm:pt modelId="{D5BA72D5-44CF-4FDF-9032-5091CB242207}" type="parTrans" cxnId="{A3E5B55A-CBB5-4BD4-8731-0D5AD227756E}">
      <dgm:prSet/>
      <dgm:spPr/>
      <dgm:t>
        <a:bodyPr/>
        <a:lstStyle/>
        <a:p>
          <a:endParaRPr lang="fi-FI"/>
        </a:p>
      </dgm:t>
    </dgm:pt>
    <dgm:pt modelId="{9C1B93BF-0BB3-4F31-94B5-747D5C3FDC22}" type="sibTrans" cxnId="{A3E5B55A-CBB5-4BD4-8731-0D5AD227756E}">
      <dgm:prSet/>
      <dgm:spPr/>
      <dgm:t>
        <a:bodyPr/>
        <a:lstStyle/>
        <a:p>
          <a:endParaRPr lang="fi-FI"/>
        </a:p>
      </dgm:t>
    </dgm:pt>
    <dgm:pt modelId="{830FCEC6-2DC2-405A-B037-13F6F7F8BB60}">
      <dgm:prSet phldrT="[Teksti]" custT="1"/>
      <dgm:spPr/>
      <dgm:t>
        <a:bodyPr/>
        <a:lstStyle/>
        <a:p>
          <a:r>
            <a:rPr lang="fi-FI" sz="1000" dirty="0">
              <a:latin typeface="+mj-lt"/>
              <a:cs typeface="Times New Roman" panose="02020603050405020304" pitchFamily="18" charset="0"/>
            </a:rPr>
            <a:t>Työntekijä konsultoi tarvittaessa opiskelijan/huoltajan suostumuksella tai  nimettömänä toista työntekijää, jolle asia työtehtävien perusteella kuuluu  (opettaja, erityisopettaja, opinto-ohjaaja,  kuraattori, terveydenhoitaja, psykologi )</a:t>
          </a:r>
        </a:p>
      </dgm:t>
    </dgm:pt>
    <dgm:pt modelId="{6346262A-7FBD-47FC-AD9A-73512E7798F2}" type="parTrans" cxnId="{4286F89C-3A75-4076-8226-9E2EBB18ECC6}">
      <dgm:prSet/>
      <dgm:spPr/>
      <dgm:t>
        <a:bodyPr/>
        <a:lstStyle/>
        <a:p>
          <a:endParaRPr lang="fi-FI"/>
        </a:p>
      </dgm:t>
    </dgm:pt>
    <dgm:pt modelId="{A647882A-EA43-4E69-840A-D1F491962F52}" type="sibTrans" cxnId="{4286F89C-3A75-4076-8226-9E2EBB18ECC6}">
      <dgm:prSet/>
      <dgm:spPr/>
      <dgm:t>
        <a:bodyPr/>
        <a:lstStyle/>
        <a:p>
          <a:endParaRPr lang="fi-FI"/>
        </a:p>
      </dgm:t>
    </dgm:pt>
    <dgm:pt modelId="{914FAF60-2E4F-464A-9ECB-F8A416376133}">
      <dgm:prSet custT="1"/>
      <dgm:spPr/>
      <dgm:t>
        <a:bodyPr/>
        <a:lstStyle/>
        <a:p>
          <a:endParaRPr lang="fi-FI" sz="1000" dirty="0">
            <a:latin typeface="+mj-lt"/>
            <a:cs typeface="Times New Roman" panose="02020603050405020304" pitchFamily="18" charset="0"/>
          </a:endParaRPr>
        </a:p>
      </dgm:t>
    </dgm:pt>
    <dgm:pt modelId="{859AD2F4-214A-4FF3-AE02-7AEDB30F7F2C}" type="parTrans" cxnId="{1FE23DDE-8579-4F7F-91D8-8ED5B0A8C070}">
      <dgm:prSet/>
      <dgm:spPr/>
      <dgm:t>
        <a:bodyPr/>
        <a:lstStyle/>
        <a:p>
          <a:endParaRPr lang="fi-FI"/>
        </a:p>
      </dgm:t>
    </dgm:pt>
    <dgm:pt modelId="{9F5E486C-E6D5-4120-9B22-B5EA1A6F388F}" type="sibTrans" cxnId="{1FE23DDE-8579-4F7F-91D8-8ED5B0A8C070}">
      <dgm:prSet/>
      <dgm:spPr/>
      <dgm:t>
        <a:bodyPr/>
        <a:lstStyle/>
        <a:p>
          <a:endParaRPr lang="fi-FI"/>
        </a:p>
      </dgm:t>
    </dgm:pt>
    <dgm:pt modelId="{3104B56E-C6F9-4E07-AD2C-116C3CAC2DF4}">
      <dgm:prSet phldrT="[Teksti]" custT="1"/>
      <dgm:spPr/>
      <dgm:t>
        <a:bodyPr/>
        <a:lstStyle/>
        <a:p>
          <a:r>
            <a:rPr lang="fi-FI" sz="1000" dirty="0">
              <a:latin typeface="+mj-lt"/>
              <a:cs typeface="Times New Roman" panose="02020603050405020304" pitchFamily="18" charset="0"/>
            </a:rPr>
            <a:t> Tapaamisessa nimetään vastuuhenkilö, joka huolehtii opiskeluhuoltokertomuksen kirjaamisesta (muistio )</a:t>
          </a:r>
        </a:p>
      </dgm:t>
    </dgm:pt>
    <dgm:pt modelId="{7292E9F2-33AE-4324-B9E4-8034FE35F192}" type="parTrans" cxnId="{40EA4AE2-AFF9-4DD3-A5C4-5206EA6D3539}">
      <dgm:prSet/>
      <dgm:spPr/>
      <dgm:t>
        <a:bodyPr/>
        <a:lstStyle/>
        <a:p>
          <a:endParaRPr lang="fi-FI"/>
        </a:p>
      </dgm:t>
    </dgm:pt>
    <dgm:pt modelId="{8DCD8630-7F27-48FD-8C7B-DEC01191E063}" type="sibTrans" cxnId="{40EA4AE2-AFF9-4DD3-A5C4-5206EA6D3539}">
      <dgm:prSet/>
      <dgm:spPr/>
      <dgm:t>
        <a:bodyPr/>
        <a:lstStyle/>
        <a:p>
          <a:endParaRPr lang="fi-FI"/>
        </a:p>
      </dgm:t>
    </dgm:pt>
    <dgm:pt modelId="{8C0F1495-91B9-4C2C-A929-67D978392A2E}">
      <dgm:prSet phldrT="[Teksti]" custT="1"/>
      <dgm:spPr/>
      <dgm:t>
        <a:bodyPr/>
        <a:lstStyle/>
        <a:p>
          <a:r>
            <a:rPr lang="fi-FI" sz="1000" dirty="0">
              <a:latin typeface="+mj-lt"/>
              <a:cs typeface="Times New Roman" panose="02020603050405020304" pitchFamily="18" charset="0"/>
            </a:rPr>
            <a:t> Tapaamisessa sovitaan jatkotoimenpiteistä ja niiden vastuuhenkilöistä sekä mahdollisesta seurantatapaamisesta</a:t>
          </a:r>
        </a:p>
      </dgm:t>
    </dgm:pt>
    <dgm:pt modelId="{53D13B5B-7B4F-4CE0-A656-B8289DDC7050}" type="parTrans" cxnId="{9A79B5C0-17D7-4927-A4AE-7377E03D5146}">
      <dgm:prSet/>
      <dgm:spPr/>
      <dgm:t>
        <a:bodyPr/>
        <a:lstStyle/>
        <a:p>
          <a:endParaRPr lang="fi-FI"/>
        </a:p>
      </dgm:t>
    </dgm:pt>
    <dgm:pt modelId="{68F39974-FBAA-4C03-BE95-3B7409F8FDE1}" type="sibTrans" cxnId="{9A79B5C0-17D7-4927-A4AE-7377E03D5146}">
      <dgm:prSet/>
      <dgm:spPr/>
      <dgm:t>
        <a:bodyPr/>
        <a:lstStyle/>
        <a:p>
          <a:endParaRPr lang="fi-FI"/>
        </a:p>
      </dgm:t>
    </dgm:pt>
    <dgm:pt modelId="{21D22935-3205-41D3-9200-14CD048D90C3}">
      <dgm:prSet custT="1"/>
      <dgm:spPr/>
      <dgm:t>
        <a:bodyPr/>
        <a:lstStyle/>
        <a:p>
          <a:r>
            <a:rPr lang="fi-FI" sz="1000" dirty="0">
              <a:latin typeface="+mn-lt"/>
              <a:cs typeface="Times New Roman" panose="02020603050405020304" pitchFamily="18" charset="0"/>
            </a:rPr>
            <a:t>Arvioidaan sovittujen toimenpiteiden vaikuttavuutta</a:t>
          </a:r>
        </a:p>
      </dgm:t>
    </dgm:pt>
    <dgm:pt modelId="{6A093281-7254-4EA8-8B27-F7616AD8C320}" type="parTrans" cxnId="{1879B112-A9F5-402F-A323-BA0C39B62B3B}">
      <dgm:prSet/>
      <dgm:spPr/>
      <dgm:t>
        <a:bodyPr/>
        <a:lstStyle/>
        <a:p>
          <a:endParaRPr lang="fi-FI"/>
        </a:p>
      </dgm:t>
    </dgm:pt>
    <dgm:pt modelId="{D974658A-1219-4867-80DF-36992295D6D8}" type="sibTrans" cxnId="{1879B112-A9F5-402F-A323-BA0C39B62B3B}">
      <dgm:prSet/>
      <dgm:spPr/>
      <dgm:t>
        <a:bodyPr/>
        <a:lstStyle/>
        <a:p>
          <a:endParaRPr lang="fi-FI"/>
        </a:p>
      </dgm:t>
    </dgm:pt>
    <dgm:pt modelId="{2916C969-0801-4D72-86B8-6E23B0148C5D}">
      <dgm:prSet custT="1"/>
      <dgm:spPr/>
      <dgm:t>
        <a:bodyPr/>
        <a:lstStyle/>
        <a:p>
          <a:r>
            <a:rPr lang="fi-FI" sz="1000" dirty="0">
              <a:latin typeface="+mn-lt"/>
              <a:cs typeface="Times New Roman" panose="02020603050405020304" pitchFamily="18" charset="0"/>
            </a:rPr>
            <a:t>Tarvittaessa jatketaan huolta aiheuttaneen asian käsittelyä ja sovitaan jatkotoimista</a:t>
          </a:r>
        </a:p>
      </dgm:t>
    </dgm:pt>
    <dgm:pt modelId="{EC98BF8E-8951-4EA9-BCC2-12D471E6CE64}" type="parTrans" cxnId="{6620900B-A3F8-425F-92A9-6D61CF17A800}">
      <dgm:prSet/>
      <dgm:spPr/>
      <dgm:t>
        <a:bodyPr/>
        <a:lstStyle/>
        <a:p>
          <a:endParaRPr lang="fi-FI"/>
        </a:p>
      </dgm:t>
    </dgm:pt>
    <dgm:pt modelId="{97D7BA9D-F8FF-47A7-9735-51A839707F5B}" type="sibTrans" cxnId="{6620900B-A3F8-425F-92A9-6D61CF17A800}">
      <dgm:prSet/>
      <dgm:spPr/>
      <dgm:t>
        <a:bodyPr/>
        <a:lstStyle/>
        <a:p>
          <a:endParaRPr lang="fi-FI"/>
        </a:p>
      </dgm:t>
    </dgm:pt>
    <dgm:pt modelId="{426EE778-34D3-4889-94FD-356353438F57}">
      <dgm:prSet custT="1"/>
      <dgm:spPr/>
      <dgm:t>
        <a:bodyPr/>
        <a:lstStyle/>
        <a:p>
          <a:r>
            <a:rPr lang="fi-FI" sz="1000" dirty="0">
              <a:latin typeface="+mj-lt"/>
              <a:cs typeface="Times New Roman" panose="02020603050405020304" pitchFamily="18" charset="0"/>
            </a:rPr>
            <a:t>Työntekijä sopii opiskelijan/huoltajan kanssa tarvittavista jatkotoimista ja ketkä kutsutaan monialaiseen asiantuntijaryhmään</a:t>
          </a:r>
        </a:p>
      </dgm:t>
    </dgm:pt>
    <dgm:pt modelId="{8AB4FDE9-E0F7-450B-AB52-B6F613FF0639}" type="parTrans" cxnId="{AD6B7DD1-D9B2-426D-9C58-C52EBB1D618B}">
      <dgm:prSet/>
      <dgm:spPr/>
      <dgm:t>
        <a:bodyPr/>
        <a:lstStyle/>
        <a:p>
          <a:endParaRPr lang="fi-FI"/>
        </a:p>
      </dgm:t>
    </dgm:pt>
    <dgm:pt modelId="{B943A3C6-0868-41AE-9794-7C295A3A197F}" type="sibTrans" cxnId="{AD6B7DD1-D9B2-426D-9C58-C52EBB1D618B}">
      <dgm:prSet/>
      <dgm:spPr/>
      <dgm:t>
        <a:bodyPr/>
        <a:lstStyle/>
        <a:p>
          <a:endParaRPr lang="fi-FI"/>
        </a:p>
      </dgm:t>
    </dgm:pt>
    <dgm:pt modelId="{8F8A8259-E952-45FC-A503-243E848122EE}">
      <dgm:prSet custT="1"/>
      <dgm:spPr/>
      <dgm:t>
        <a:bodyPr/>
        <a:lstStyle/>
        <a:p>
          <a:endParaRPr lang="fi-FI" sz="1000" dirty="0">
            <a:latin typeface="+mj-lt"/>
            <a:cs typeface="Times New Roman" panose="02020603050405020304" pitchFamily="18" charset="0"/>
          </a:endParaRPr>
        </a:p>
      </dgm:t>
    </dgm:pt>
    <dgm:pt modelId="{DDE4D5B8-D52A-4DE5-9FE0-EB5CC55496F5}" type="parTrans" cxnId="{C30246ED-7A5E-4DCB-BE9D-C77DC041BA84}">
      <dgm:prSet/>
      <dgm:spPr/>
      <dgm:t>
        <a:bodyPr/>
        <a:lstStyle/>
        <a:p>
          <a:endParaRPr lang="fi-FI"/>
        </a:p>
      </dgm:t>
    </dgm:pt>
    <dgm:pt modelId="{6BB73642-34E1-4892-8E21-1701FB62409D}" type="sibTrans" cxnId="{C30246ED-7A5E-4DCB-BE9D-C77DC041BA84}">
      <dgm:prSet/>
      <dgm:spPr/>
      <dgm:t>
        <a:bodyPr/>
        <a:lstStyle/>
        <a:p>
          <a:endParaRPr lang="fi-FI"/>
        </a:p>
      </dgm:t>
    </dgm:pt>
    <dgm:pt modelId="{0259AC03-FCCA-4B36-A21D-2C69F3F5BD9E}">
      <dgm:prSet custT="1"/>
      <dgm:spPr/>
      <dgm:t>
        <a:bodyPr/>
        <a:lstStyle/>
        <a:p>
          <a:r>
            <a:rPr lang="fi-FI" sz="1000" dirty="0">
              <a:latin typeface="+mj-lt"/>
              <a:cs typeface="Times New Roman" panose="02020603050405020304" pitchFamily="18" charset="0"/>
            </a:rPr>
            <a:t>Työntekijä kutsuu monialaisen asiantuntijaryhmän koolle opiskelijan tuen tarpeen selvittämiseksi ja opiskeluhuollon palveluiden tai muiden tarvittavien tukitoimien järjestämiseksi</a:t>
          </a:r>
        </a:p>
      </dgm:t>
    </dgm:pt>
    <dgm:pt modelId="{5E1BE763-A27A-4E03-B6F5-EA2E69DB7014}" type="parTrans" cxnId="{020783E1-148B-4D6F-AE30-3E7F682599D7}">
      <dgm:prSet/>
      <dgm:spPr/>
      <dgm:t>
        <a:bodyPr/>
        <a:lstStyle/>
        <a:p>
          <a:endParaRPr lang="fi-FI"/>
        </a:p>
      </dgm:t>
    </dgm:pt>
    <dgm:pt modelId="{54AE68DD-F842-4078-B95B-DA8034CF6BF2}" type="sibTrans" cxnId="{020783E1-148B-4D6F-AE30-3E7F682599D7}">
      <dgm:prSet/>
      <dgm:spPr/>
      <dgm:t>
        <a:bodyPr/>
        <a:lstStyle/>
        <a:p>
          <a:endParaRPr lang="fi-FI"/>
        </a:p>
      </dgm:t>
    </dgm:pt>
    <dgm:pt modelId="{431DA3FC-F6B1-45EE-AAD7-F6D8923DB6BD}" type="pres">
      <dgm:prSet presAssocID="{2132505E-7FAC-4327-8F65-A7D9B4AC0E27}" presName="linearFlow" presStyleCnt="0">
        <dgm:presLayoutVars>
          <dgm:dir/>
          <dgm:animLvl val="lvl"/>
          <dgm:resizeHandles val="exact"/>
        </dgm:presLayoutVars>
      </dgm:prSet>
      <dgm:spPr/>
    </dgm:pt>
    <dgm:pt modelId="{9F07B888-074C-4FDB-A3A9-3E60C48E166B}" type="pres">
      <dgm:prSet presAssocID="{D7A08CAD-0E9A-44C2-B1B5-6ADC06AD77C8}" presName="composite" presStyleCnt="0"/>
      <dgm:spPr/>
    </dgm:pt>
    <dgm:pt modelId="{A158D3B4-02C5-42EC-9F88-54B665BA8A8D}" type="pres">
      <dgm:prSet presAssocID="{D7A08CAD-0E9A-44C2-B1B5-6ADC06AD77C8}" presName="parentText" presStyleLbl="alignNode1" presStyleIdx="0" presStyleCnt="4" custScaleX="100601" custLinFactNeighborX="-6655" custLinFactNeighborY="-34076">
        <dgm:presLayoutVars>
          <dgm:chMax val="1"/>
          <dgm:bulletEnabled val="1"/>
        </dgm:presLayoutVars>
      </dgm:prSet>
      <dgm:spPr/>
    </dgm:pt>
    <dgm:pt modelId="{B2766ACB-17B2-47D6-A559-BD0D197C32F7}" type="pres">
      <dgm:prSet presAssocID="{D7A08CAD-0E9A-44C2-B1B5-6ADC06AD77C8}" presName="descendantText" presStyleLbl="alignAcc1" presStyleIdx="0" presStyleCnt="4" custScaleX="100913" custScaleY="110687" custLinFactNeighborX="276">
        <dgm:presLayoutVars>
          <dgm:bulletEnabled val="1"/>
        </dgm:presLayoutVars>
      </dgm:prSet>
      <dgm:spPr/>
    </dgm:pt>
    <dgm:pt modelId="{5A5EF0EA-C5BC-48D2-9923-DECC04E0B762}" type="pres">
      <dgm:prSet presAssocID="{14D9CF6D-90DD-49D8-81DF-8457F4DF8510}" presName="sp" presStyleCnt="0"/>
      <dgm:spPr/>
    </dgm:pt>
    <dgm:pt modelId="{BA76ED46-7089-4E38-8F97-FDC00B0BA50A}" type="pres">
      <dgm:prSet presAssocID="{77AF8B9B-E34D-4414-B025-08C6B86568A6}" presName="composite" presStyleCnt="0"/>
      <dgm:spPr/>
    </dgm:pt>
    <dgm:pt modelId="{7EF90132-C0F6-4ECE-9187-5F8FAE380DE9}" type="pres">
      <dgm:prSet presAssocID="{77AF8B9B-E34D-4414-B025-08C6B86568A6}" presName="parentText" presStyleLbl="alignNode1" presStyleIdx="1" presStyleCnt="4" custScaleX="108916" custLinFactNeighborX="910" custLinFactNeighborY="-1456">
        <dgm:presLayoutVars>
          <dgm:chMax val="1"/>
          <dgm:bulletEnabled val="1"/>
        </dgm:presLayoutVars>
      </dgm:prSet>
      <dgm:spPr/>
    </dgm:pt>
    <dgm:pt modelId="{A167B3E7-54B1-4A9F-9473-2A2691C46593}" type="pres">
      <dgm:prSet presAssocID="{77AF8B9B-E34D-4414-B025-08C6B86568A6}" presName="descendantText" presStyleLbl="alignAcc1" presStyleIdx="1" presStyleCnt="4" custScaleY="100000" custLinFactNeighborX="296" custLinFactNeighborY="273">
        <dgm:presLayoutVars>
          <dgm:bulletEnabled val="1"/>
        </dgm:presLayoutVars>
      </dgm:prSet>
      <dgm:spPr/>
    </dgm:pt>
    <dgm:pt modelId="{33759480-116E-48C0-8439-497032D888FF}" type="pres">
      <dgm:prSet presAssocID="{9C1B93BF-0BB3-4F31-94B5-747D5C3FDC22}" presName="sp" presStyleCnt="0"/>
      <dgm:spPr/>
    </dgm:pt>
    <dgm:pt modelId="{DB90214C-1C4E-422E-84ED-D4E7F432D9F7}" type="pres">
      <dgm:prSet presAssocID="{E129BBF2-AC5D-470F-83EC-2C10347D834B}" presName="composite" presStyleCnt="0"/>
      <dgm:spPr/>
    </dgm:pt>
    <dgm:pt modelId="{99D5B6B1-D4A7-465E-B7B4-C71DC25E3254}" type="pres">
      <dgm:prSet presAssocID="{E129BBF2-AC5D-470F-83EC-2C10347D834B}" presName="parentText" presStyleLbl="alignNode1" presStyleIdx="2" presStyleCnt="4" custLinFactNeighborX="2784" custLinFactNeighborY="729">
        <dgm:presLayoutVars>
          <dgm:chMax val="1"/>
          <dgm:bulletEnabled val="1"/>
        </dgm:presLayoutVars>
      </dgm:prSet>
      <dgm:spPr/>
    </dgm:pt>
    <dgm:pt modelId="{4E043EFD-83B5-4435-AFCA-34110077808F}" type="pres">
      <dgm:prSet presAssocID="{E129BBF2-AC5D-470F-83EC-2C10347D834B}" presName="descendantText" presStyleLbl="alignAcc1" presStyleIdx="2" presStyleCnt="4">
        <dgm:presLayoutVars>
          <dgm:bulletEnabled val="1"/>
        </dgm:presLayoutVars>
      </dgm:prSet>
      <dgm:spPr/>
    </dgm:pt>
    <dgm:pt modelId="{67494014-187C-4217-BD2D-8833104E6304}" type="pres">
      <dgm:prSet presAssocID="{D9D19AB9-B659-4963-87EA-8E0ACD1758C2}" presName="sp" presStyleCnt="0"/>
      <dgm:spPr/>
    </dgm:pt>
    <dgm:pt modelId="{51120B8A-400C-4279-A806-75BA6D05CE17}" type="pres">
      <dgm:prSet presAssocID="{E07187A6-4003-4CA4-9343-153AAC146F0F}" presName="composite" presStyleCnt="0"/>
      <dgm:spPr/>
    </dgm:pt>
    <dgm:pt modelId="{C851FF54-F0E1-46D3-A557-63EE01A19E4F}" type="pres">
      <dgm:prSet presAssocID="{E07187A6-4003-4CA4-9343-153AAC146F0F}" presName="parentText" presStyleLbl="alignNode1" presStyleIdx="3" presStyleCnt="4">
        <dgm:presLayoutVars>
          <dgm:chMax val="1"/>
          <dgm:bulletEnabled val="1"/>
        </dgm:presLayoutVars>
      </dgm:prSet>
      <dgm:spPr/>
    </dgm:pt>
    <dgm:pt modelId="{77BBFCA3-68D4-41EC-8794-92551296F0ED}" type="pres">
      <dgm:prSet presAssocID="{E07187A6-4003-4CA4-9343-153AAC146F0F}" presName="descendantText" presStyleLbl="alignAcc1" presStyleIdx="3" presStyleCnt="4" custLinFactNeighborX="0" custLinFactNeighborY="3100">
        <dgm:presLayoutVars>
          <dgm:bulletEnabled val="1"/>
        </dgm:presLayoutVars>
      </dgm:prSet>
      <dgm:spPr/>
    </dgm:pt>
  </dgm:ptLst>
  <dgm:cxnLst>
    <dgm:cxn modelId="{00F2CF02-887D-4934-8EF1-E5762EECAC6A}" srcId="{2132505E-7FAC-4327-8F65-A7D9B4AC0E27}" destId="{D7A08CAD-0E9A-44C2-B1B5-6ADC06AD77C8}" srcOrd="0" destOrd="0" parTransId="{CB2FE4BD-A4C3-4CFF-B153-32CFFCECAA72}" sibTransId="{14D9CF6D-90DD-49D8-81DF-8457F4DF8510}"/>
    <dgm:cxn modelId="{6620900B-A3F8-425F-92A9-6D61CF17A800}" srcId="{E07187A6-4003-4CA4-9343-153AAC146F0F}" destId="{2916C969-0801-4D72-86B8-6E23B0148C5D}" srcOrd="1" destOrd="0" parTransId="{EC98BF8E-8951-4EA9-BCC2-12D471E6CE64}" sibTransId="{97D7BA9D-F8FF-47A7-9735-51A839707F5B}"/>
    <dgm:cxn modelId="{1879B112-A9F5-402F-A323-BA0C39B62B3B}" srcId="{E07187A6-4003-4CA4-9343-153AAC146F0F}" destId="{21D22935-3205-41D3-9200-14CD048D90C3}" srcOrd="0" destOrd="0" parTransId="{6A093281-7254-4EA8-8B27-F7616AD8C320}" sibTransId="{D974658A-1219-4867-80DF-36992295D6D8}"/>
    <dgm:cxn modelId="{8DE6FC39-86D1-499A-919B-A92E9250617F}" type="presOf" srcId="{A8AE9025-AFA3-444C-A719-06F2C38DC790}" destId="{B2766ACB-17B2-47D6-A559-BD0D197C32F7}" srcOrd="0" destOrd="0" presId="urn:microsoft.com/office/officeart/2005/8/layout/chevron2"/>
    <dgm:cxn modelId="{74A6683A-AA45-4DEF-8519-91FA6AEEE7DB}" type="presOf" srcId="{F466A571-359A-424F-A60D-E1B659CADBE1}" destId="{4E043EFD-83B5-4435-AFCA-34110077808F}" srcOrd="0" destOrd="0" presId="urn:microsoft.com/office/officeart/2005/8/layout/chevron2"/>
    <dgm:cxn modelId="{CBF61A40-8735-4CEE-9B6D-D07DFC42F9A7}" srcId="{2132505E-7FAC-4327-8F65-A7D9B4AC0E27}" destId="{E07187A6-4003-4CA4-9343-153AAC146F0F}" srcOrd="3" destOrd="0" parTransId="{ED529470-5BA5-4AC1-AF3A-A886D65A5794}" sibTransId="{7646DE67-FE71-45F9-AB38-D17FDFE4FD0C}"/>
    <dgm:cxn modelId="{1036935C-DAE6-428B-BBC9-6099C928D10E}" type="presOf" srcId="{830FCEC6-2DC2-405A-B037-13F6F7F8BB60}" destId="{B2766ACB-17B2-47D6-A559-BD0D197C32F7}" srcOrd="0" destOrd="1" presId="urn:microsoft.com/office/officeart/2005/8/layout/chevron2"/>
    <dgm:cxn modelId="{F6748661-FE39-45C9-B1D9-AE544DE20C3A}" type="presOf" srcId="{8F8A8259-E952-45FC-A503-243E848122EE}" destId="{A167B3E7-54B1-4A9F-9473-2A2691C46593}" srcOrd="0" destOrd="3" presId="urn:microsoft.com/office/officeart/2005/8/layout/chevron2"/>
    <dgm:cxn modelId="{2EE5B170-7275-4257-B813-C075A06D54BA}" type="presOf" srcId="{8C0F1495-91B9-4C2C-A929-67D978392A2E}" destId="{4E043EFD-83B5-4435-AFCA-34110077808F}" srcOrd="0" destOrd="2" presId="urn:microsoft.com/office/officeart/2005/8/layout/chevron2"/>
    <dgm:cxn modelId="{295BC275-367D-4183-A820-2E069F27BE75}" type="presOf" srcId="{0259AC03-FCCA-4B36-A21D-2C69F3F5BD9E}" destId="{A167B3E7-54B1-4A9F-9473-2A2691C46593}" srcOrd="0" destOrd="2" presId="urn:microsoft.com/office/officeart/2005/8/layout/chevron2"/>
    <dgm:cxn modelId="{E1047957-2859-43A4-A53B-DB82C257D4B9}" srcId="{2132505E-7FAC-4327-8F65-A7D9B4AC0E27}" destId="{E129BBF2-AC5D-470F-83EC-2C10347D834B}" srcOrd="2" destOrd="0" parTransId="{8418A6C8-CEAA-47B0-8009-1993910ECFA9}" sibTransId="{D9D19AB9-B659-4963-87EA-8E0ACD1758C2}"/>
    <dgm:cxn modelId="{A3E5B55A-CBB5-4BD4-8731-0D5AD227756E}" srcId="{2132505E-7FAC-4327-8F65-A7D9B4AC0E27}" destId="{77AF8B9B-E34D-4414-B025-08C6B86568A6}" srcOrd="1" destOrd="0" parTransId="{D5BA72D5-44CF-4FDF-9032-5091CB242207}" sibTransId="{9C1B93BF-0BB3-4F31-94B5-747D5C3FDC22}"/>
    <dgm:cxn modelId="{6D0FF089-44D8-4818-9D28-613B33D4A2FA}" srcId="{D7A08CAD-0E9A-44C2-B1B5-6ADC06AD77C8}" destId="{A8AE9025-AFA3-444C-A719-06F2C38DC790}" srcOrd="0" destOrd="0" parTransId="{55BE8764-EB12-43A7-9E37-1696895135B3}" sibTransId="{D4BC4471-242E-4894-A67A-C598BF83D1ED}"/>
    <dgm:cxn modelId="{5E8DF69C-9DFF-495F-B480-80CF684EC936}" type="presOf" srcId="{2132505E-7FAC-4327-8F65-A7D9B4AC0E27}" destId="{431DA3FC-F6B1-45EE-AAD7-F6D8923DB6BD}" srcOrd="0" destOrd="0" presId="urn:microsoft.com/office/officeart/2005/8/layout/chevron2"/>
    <dgm:cxn modelId="{4286F89C-3A75-4076-8226-9E2EBB18ECC6}" srcId="{D7A08CAD-0E9A-44C2-B1B5-6ADC06AD77C8}" destId="{830FCEC6-2DC2-405A-B037-13F6F7F8BB60}" srcOrd="1" destOrd="0" parTransId="{6346262A-7FBD-47FC-AD9A-73512E7798F2}" sibTransId="{A647882A-EA43-4E69-840A-D1F491962F52}"/>
    <dgm:cxn modelId="{DDE6C29F-9247-426D-900E-B5FB8D3B13B1}" type="presOf" srcId="{914FAF60-2E4F-464A-9ECB-F8A416376133}" destId="{A167B3E7-54B1-4A9F-9473-2A2691C46593}" srcOrd="0" destOrd="0" presId="urn:microsoft.com/office/officeart/2005/8/layout/chevron2"/>
    <dgm:cxn modelId="{576655A0-85CE-44B4-A070-AAFB96BEF827}" srcId="{E129BBF2-AC5D-470F-83EC-2C10347D834B}" destId="{F466A571-359A-424F-A60D-E1B659CADBE1}" srcOrd="0" destOrd="0" parTransId="{0DC194F3-43C4-4CC0-8F47-12173D7C2AAC}" sibTransId="{463D637E-DFF8-4846-80B0-E732693B511D}"/>
    <dgm:cxn modelId="{9457DFA5-903C-4167-935D-00635169FE50}" type="presOf" srcId="{3104B56E-C6F9-4E07-AD2C-116C3CAC2DF4}" destId="{4E043EFD-83B5-4435-AFCA-34110077808F}" srcOrd="0" destOrd="1" presId="urn:microsoft.com/office/officeart/2005/8/layout/chevron2"/>
    <dgm:cxn modelId="{8E2A1BAD-149B-483D-A97E-B052149B7681}" type="presOf" srcId="{426EE778-34D3-4889-94FD-356353438F57}" destId="{A167B3E7-54B1-4A9F-9473-2A2691C46593}" srcOrd="0" destOrd="1" presId="urn:microsoft.com/office/officeart/2005/8/layout/chevron2"/>
    <dgm:cxn modelId="{CAB8EAB8-2A93-4084-AA05-DDE9280EC987}" type="presOf" srcId="{E129BBF2-AC5D-470F-83EC-2C10347D834B}" destId="{99D5B6B1-D4A7-465E-B7B4-C71DC25E3254}" srcOrd="0" destOrd="0" presId="urn:microsoft.com/office/officeart/2005/8/layout/chevron2"/>
    <dgm:cxn modelId="{9A79B5C0-17D7-4927-A4AE-7377E03D5146}" srcId="{E129BBF2-AC5D-470F-83EC-2C10347D834B}" destId="{8C0F1495-91B9-4C2C-A929-67D978392A2E}" srcOrd="2" destOrd="0" parTransId="{53D13B5B-7B4F-4CE0-A656-B8289DDC7050}" sibTransId="{68F39974-FBAA-4C03-BE95-3B7409F8FDE1}"/>
    <dgm:cxn modelId="{45E71AC7-314A-4766-9DC1-4757021395EE}" type="presOf" srcId="{77AF8B9B-E34D-4414-B025-08C6B86568A6}" destId="{7EF90132-C0F6-4ECE-9187-5F8FAE380DE9}" srcOrd="0" destOrd="0" presId="urn:microsoft.com/office/officeart/2005/8/layout/chevron2"/>
    <dgm:cxn modelId="{D25720D0-FC34-4ADE-B045-D49FBB6885EC}" type="presOf" srcId="{E07187A6-4003-4CA4-9343-153AAC146F0F}" destId="{C851FF54-F0E1-46D3-A557-63EE01A19E4F}" srcOrd="0" destOrd="0" presId="urn:microsoft.com/office/officeart/2005/8/layout/chevron2"/>
    <dgm:cxn modelId="{AD6B7DD1-D9B2-426D-9C58-C52EBB1D618B}" srcId="{77AF8B9B-E34D-4414-B025-08C6B86568A6}" destId="{426EE778-34D3-4889-94FD-356353438F57}" srcOrd="1" destOrd="0" parTransId="{8AB4FDE9-E0F7-450B-AB52-B6F613FF0639}" sibTransId="{B943A3C6-0868-41AE-9794-7C295A3A197F}"/>
    <dgm:cxn modelId="{57DBF2D1-77C0-4B0D-AADA-C8ACFF9CD89D}" type="presOf" srcId="{2916C969-0801-4D72-86B8-6E23B0148C5D}" destId="{77BBFCA3-68D4-41EC-8794-92551296F0ED}" srcOrd="0" destOrd="1" presId="urn:microsoft.com/office/officeart/2005/8/layout/chevron2"/>
    <dgm:cxn modelId="{1FE23DDE-8579-4F7F-91D8-8ED5B0A8C070}" srcId="{77AF8B9B-E34D-4414-B025-08C6B86568A6}" destId="{914FAF60-2E4F-464A-9ECB-F8A416376133}" srcOrd="0" destOrd="0" parTransId="{859AD2F4-214A-4FF3-AE02-7AEDB30F7F2C}" sibTransId="{9F5E486C-E6D5-4120-9B22-B5EA1A6F388F}"/>
    <dgm:cxn modelId="{020783E1-148B-4D6F-AE30-3E7F682599D7}" srcId="{77AF8B9B-E34D-4414-B025-08C6B86568A6}" destId="{0259AC03-FCCA-4B36-A21D-2C69F3F5BD9E}" srcOrd="2" destOrd="0" parTransId="{5E1BE763-A27A-4E03-B6F5-EA2E69DB7014}" sibTransId="{54AE68DD-F842-4078-B95B-DA8034CF6BF2}"/>
    <dgm:cxn modelId="{40EA4AE2-AFF9-4DD3-A5C4-5206EA6D3539}" srcId="{E129BBF2-AC5D-470F-83EC-2C10347D834B}" destId="{3104B56E-C6F9-4E07-AD2C-116C3CAC2DF4}" srcOrd="1" destOrd="0" parTransId="{7292E9F2-33AE-4324-B9E4-8034FE35F192}" sibTransId="{8DCD8630-7F27-48FD-8C7B-DEC01191E063}"/>
    <dgm:cxn modelId="{55D227E9-7F94-4071-8E19-9FE0FC245409}" type="presOf" srcId="{D7A08CAD-0E9A-44C2-B1B5-6ADC06AD77C8}" destId="{A158D3B4-02C5-42EC-9F88-54B665BA8A8D}" srcOrd="0" destOrd="0" presId="urn:microsoft.com/office/officeart/2005/8/layout/chevron2"/>
    <dgm:cxn modelId="{C30246ED-7A5E-4DCB-BE9D-C77DC041BA84}" srcId="{77AF8B9B-E34D-4414-B025-08C6B86568A6}" destId="{8F8A8259-E952-45FC-A503-243E848122EE}" srcOrd="3" destOrd="0" parTransId="{DDE4D5B8-D52A-4DE5-9FE0-EB5CC55496F5}" sibTransId="{6BB73642-34E1-4892-8E21-1701FB62409D}"/>
    <dgm:cxn modelId="{594D81F4-696C-4615-99E2-092959817235}" type="presOf" srcId="{21D22935-3205-41D3-9200-14CD048D90C3}" destId="{77BBFCA3-68D4-41EC-8794-92551296F0ED}" srcOrd="0" destOrd="0" presId="urn:microsoft.com/office/officeart/2005/8/layout/chevron2"/>
    <dgm:cxn modelId="{441741C5-370D-40B0-9DDD-E18A8F2E4D13}" type="presParOf" srcId="{431DA3FC-F6B1-45EE-AAD7-F6D8923DB6BD}" destId="{9F07B888-074C-4FDB-A3A9-3E60C48E166B}" srcOrd="0" destOrd="0" presId="urn:microsoft.com/office/officeart/2005/8/layout/chevron2"/>
    <dgm:cxn modelId="{3442DA25-22E4-4CC5-88DF-1F79F3B39815}" type="presParOf" srcId="{9F07B888-074C-4FDB-A3A9-3E60C48E166B}" destId="{A158D3B4-02C5-42EC-9F88-54B665BA8A8D}" srcOrd="0" destOrd="0" presId="urn:microsoft.com/office/officeart/2005/8/layout/chevron2"/>
    <dgm:cxn modelId="{837AD62A-96D6-4EA1-8675-CE51F86DBA96}" type="presParOf" srcId="{9F07B888-074C-4FDB-A3A9-3E60C48E166B}" destId="{B2766ACB-17B2-47D6-A559-BD0D197C32F7}" srcOrd="1" destOrd="0" presId="urn:microsoft.com/office/officeart/2005/8/layout/chevron2"/>
    <dgm:cxn modelId="{CB834BA1-4488-496F-94BD-279B092760F6}" type="presParOf" srcId="{431DA3FC-F6B1-45EE-AAD7-F6D8923DB6BD}" destId="{5A5EF0EA-C5BC-48D2-9923-DECC04E0B762}" srcOrd="1" destOrd="0" presId="urn:microsoft.com/office/officeart/2005/8/layout/chevron2"/>
    <dgm:cxn modelId="{1F10181F-9E3C-4776-B2BA-16AE726C369D}" type="presParOf" srcId="{431DA3FC-F6B1-45EE-AAD7-F6D8923DB6BD}" destId="{BA76ED46-7089-4E38-8F97-FDC00B0BA50A}" srcOrd="2" destOrd="0" presId="urn:microsoft.com/office/officeart/2005/8/layout/chevron2"/>
    <dgm:cxn modelId="{F1C0B0C5-9718-4B63-9145-A73E0E9AD519}" type="presParOf" srcId="{BA76ED46-7089-4E38-8F97-FDC00B0BA50A}" destId="{7EF90132-C0F6-4ECE-9187-5F8FAE380DE9}" srcOrd="0" destOrd="0" presId="urn:microsoft.com/office/officeart/2005/8/layout/chevron2"/>
    <dgm:cxn modelId="{57E838A4-2BBF-4A97-9B38-CB62FB9CF67D}" type="presParOf" srcId="{BA76ED46-7089-4E38-8F97-FDC00B0BA50A}" destId="{A167B3E7-54B1-4A9F-9473-2A2691C46593}" srcOrd="1" destOrd="0" presId="urn:microsoft.com/office/officeart/2005/8/layout/chevron2"/>
    <dgm:cxn modelId="{F9BE5688-4461-45B8-801F-271677150CFB}" type="presParOf" srcId="{431DA3FC-F6B1-45EE-AAD7-F6D8923DB6BD}" destId="{33759480-116E-48C0-8439-497032D888FF}" srcOrd="3" destOrd="0" presId="urn:microsoft.com/office/officeart/2005/8/layout/chevron2"/>
    <dgm:cxn modelId="{4F670780-DFA7-46D8-97CA-AE33ADC44FF4}" type="presParOf" srcId="{431DA3FC-F6B1-45EE-AAD7-F6D8923DB6BD}" destId="{DB90214C-1C4E-422E-84ED-D4E7F432D9F7}" srcOrd="4" destOrd="0" presId="urn:microsoft.com/office/officeart/2005/8/layout/chevron2"/>
    <dgm:cxn modelId="{6AE5EB15-CF7C-4766-8B1D-D6097D63C5B5}" type="presParOf" srcId="{DB90214C-1C4E-422E-84ED-D4E7F432D9F7}" destId="{99D5B6B1-D4A7-465E-B7B4-C71DC25E3254}" srcOrd="0" destOrd="0" presId="urn:microsoft.com/office/officeart/2005/8/layout/chevron2"/>
    <dgm:cxn modelId="{C96D8B66-6C28-4465-9D02-20244590EFC5}" type="presParOf" srcId="{DB90214C-1C4E-422E-84ED-D4E7F432D9F7}" destId="{4E043EFD-83B5-4435-AFCA-34110077808F}" srcOrd="1" destOrd="0" presId="urn:microsoft.com/office/officeart/2005/8/layout/chevron2"/>
    <dgm:cxn modelId="{A4ED0D8C-E265-4E06-BE8A-CE9768950C12}" type="presParOf" srcId="{431DA3FC-F6B1-45EE-AAD7-F6D8923DB6BD}" destId="{67494014-187C-4217-BD2D-8833104E6304}" srcOrd="5" destOrd="0" presId="urn:microsoft.com/office/officeart/2005/8/layout/chevron2"/>
    <dgm:cxn modelId="{29304EFE-9F91-41FD-951D-EAF760DE9987}" type="presParOf" srcId="{431DA3FC-F6B1-45EE-AAD7-F6D8923DB6BD}" destId="{51120B8A-400C-4279-A806-75BA6D05CE17}" srcOrd="6" destOrd="0" presId="urn:microsoft.com/office/officeart/2005/8/layout/chevron2"/>
    <dgm:cxn modelId="{1C9AC0DE-F967-4F6F-9798-2B6F7280A9AA}" type="presParOf" srcId="{51120B8A-400C-4279-A806-75BA6D05CE17}" destId="{C851FF54-F0E1-46D3-A557-63EE01A19E4F}" srcOrd="0" destOrd="0" presId="urn:microsoft.com/office/officeart/2005/8/layout/chevron2"/>
    <dgm:cxn modelId="{889C4474-FC1F-4AF5-A9FC-0F8C401187D2}" type="presParOf" srcId="{51120B8A-400C-4279-A806-75BA6D05CE17}" destId="{77BBFCA3-68D4-41EC-8794-92551296F0ED}"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FA68D0-70D4-4F91-AD38-F57AC8CE0C44}"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fi-FI"/>
        </a:p>
      </dgm:t>
    </dgm:pt>
    <dgm:pt modelId="{8319ADCD-7D7C-478E-BBD7-64397FE90C53}">
      <dgm:prSet phldrT="[Teksti]" custT="1"/>
      <dgm:spPr/>
      <dgm:t>
        <a:bodyPr/>
        <a:lstStyle/>
        <a:p>
          <a:r>
            <a:rPr lang="fi-FI" sz="1100" dirty="0"/>
            <a:t>JOULU</a:t>
          </a:r>
        </a:p>
        <a:p>
          <a:r>
            <a:rPr lang="fi-FI" sz="1100" dirty="0"/>
            <a:t>MARRAS</a:t>
          </a:r>
        </a:p>
        <a:p>
          <a:r>
            <a:rPr lang="fi-FI" sz="1100" dirty="0"/>
            <a:t>LOKA</a:t>
          </a:r>
        </a:p>
      </dgm:t>
    </dgm:pt>
    <dgm:pt modelId="{C97D63FB-099E-467C-9529-7EAA0E798CF2}" type="parTrans" cxnId="{D5A4FE1F-4E07-4444-AB96-AA267BEA3C6F}">
      <dgm:prSet/>
      <dgm:spPr/>
      <dgm:t>
        <a:bodyPr/>
        <a:lstStyle/>
        <a:p>
          <a:endParaRPr lang="fi-FI"/>
        </a:p>
      </dgm:t>
    </dgm:pt>
    <dgm:pt modelId="{D0C6E97B-97D3-4A8B-B77B-F52220DEB116}" type="sibTrans" cxnId="{D5A4FE1F-4E07-4444-AB96-AA267BEA3C6F}">
      <dgm:prSet/>
      <dgm:spPr/>
      <dgm:t>
        <a:bodyPr/>
        <a:lstStyle/>
        <a:p>
          <a:endParaRPr lang="fi-FI"/>
        </a:p>
      </dgm:t>
    </dgm:pt>
    <dgm:pt modelId="{7AF878FA-F841-4481-B31F-AD50870AFFC6}">
      <dgm:prSet phldrT="[Teksti]" custT="1"/>
      <dgm:spPr/>
      <dgm:t>
        <a:bodyPr/>
        <a:lstStyle/>
        <a:p>
          <a:r>
            <a:rPr lang="fi-FI" sz="1100" dirty="0"/>
            <a:t>TAMMI</a:t>
          </a:r>
        </a:p>
        <a:p>
          <a:r>
            <a:rPr lang="fi-FI" sz="1100" dirty="0"/>
            <a:t>HELMI </a:t>
          </a:r>
        </a:p>
        <a:p>
          <a:r>
            <a:rPr lang="fi-FI" sz="1100" dirty="0"/>
            <a:t>MAALIS</a:t>
          </a:r>
        </a:p>
      </dgm:t>
    </dgm:pt>
    <dgm:pt modelId="{C1A9212F-588D-4312-80DC-D422084BF906}" type="parTrans" cxnId="{7B8BF2E5-557D-40C7-97BB-804BA139AEAB}">
      <dgm:prSet/>
      <dgm:spPr/>
      <dgm:t>
        <a:bodyPr/>
        <a:lstStyle/>
        <a:p>
          <a:endParaRPr lang="fi-FI"/>
        </a:p>
      </dgm:t>
    </dgm:pt>
    <dgm:pt modelId="{002C6DE0-02B8-49DE-A147-EF6085B1FE66}" type="sibTrans" cxnId="{7B8BF2E5-557D-40C7-97BB-804BA139AEAB}">
      <dgm:prSet/>
      <dgm:spPr/>
      <dgm:t>
        <a:bodyPr/>
        <a:lstStyle/>
        <a:p>
          <a:endParaRPr lang="fi-FI"/>
        </a:p>
      </dgm:t>
    </dgm:pt>
    <dgm:pt modelId="{168B3CFD-936C-4D8A-A274-3C8F59CF815A}">
      <dgm:prSet phldrT="[Teksti]" custT="1"/>
      <dgm:spPr/>
      <dgm:t>
        <a:bodyPr/>
        <a:lstStyle/>
        <a:p>
          <a:r>
            <a:rPr lang="fi-FI" sz="1100" dirty="0"/>
            <a:t>HUHTI</a:t>
          </a:r>
        </a:p>
        <a:p>
          <a:r>
            <a:rPr lang="fi-FI" sz="1100" dirty="0"/>
            <a:t>TOUKO</a:t>
          </a:r>
        </a:p>
        <a:p>
          <a:r>
            <a:rPr lang="fi-FI" sz="1100" dirty="0"/>
            <a:t>KESÄ</a:t>
          </a:r>
        </a:p>
      </dgm:t>
    </dgm:pt>
    <dgm:pt modelId="{DBF3C5DF-E000-467F-A541-BD3A6A75A9D6}" type="parTrans" cxnId="{530FC5F2-F5CC-4EC8-9956-A4BE8BE6DB7A}">
      <dgm:prSet/>
      <dgm:spPr/>
      <dgm:t>
        <a:bodyPr/>
        <a:lstStyle/>
        <a:p>
          <a:endParaRPr lang="fi-FI"/>
        </a:p>
      </dgm:t>
    </dgm:pt>
    <dgm:pt modelId="{BBDFE7BC-CA59-4715-8F5B-4E3038FC329E}" type="sibTrans" cxnId="{530FC5F2-F5CC-4EC8-9956-A4BE8BE6DB7A}">
      <dgm:prSet/>
      <dgm:spPr/>
      <dgm:t>
        <a:bodyPr/>
        <a:lstStyle/>
        <a:p>
          <a:endParaRPr lang="fi-FI"/>
        </a:p>
      </dgm:t>
    </dgm:pt>
    <dgm:pt modelId="{F9C6756B-748B-4708-AEB4-1D0CB1BB75CB}">
      <dgm:prSet phldrT="[Teksti]" custT="1"/>
      <dgm:spPr/>
      <dgm:t>
        <a:bodyPr/>
        <a:lstStyle/>
        <a:p>
          <a:pPr marL="0" marR="0" lvl="0" indent="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 Hyvinvoiva kouluyhteisö</a:t>
          </a:r>
        </a:p>
      </dgm:t>
    </dgm:pt>
    <dgm:pt modelId="{F106990B-CEA0-42BB-A425-F62AE5E2B626}" type="parTrans" cxnId="{78B878FE-D2FE-4422-8CAD-C1C72C801D7D}">
      <dgm:prSet/>
      <dgm:spPr/>
      <dgm:t>
        <a:bodyPr/>
        <a:lstStyle/>
        <a:p>
          <a:endParaRPr lang="fi-FI"/>
        </a:p>
      </dgm:t>
    </dgm:pt>
    <dgm:pt modelId="{36B22B92-102E-46EA-BDE6-25D3816474A3}" type="sibTrans" cxnId="{78B878FE-D2FE-4422-8CAD-C1C72C801D7D}">
      <dgm:prSet/>
      <dgm:spPr/>
      <dgm:t>
        <a:bodyPr/>
        <a:lstStyle/>
        <a:p>
          <a:endParaRPr lang="fi-FI"/>
        </a:p>
      </dgm:t>
    </dgm:pt>
    <dgm:pt modelId="{CB28DAD5-A9BA-40B2-BCC3-C4DD9E5158CE}">
      <dgm:prSet phldrT="[Teksti]" custT="1"/>
      <dgm:spPr/>
      <dgm:t>
        <a:bodyPr/>
        <a:lstStyle/>
        <a:p>
          <a:r>
            <a:rPr lang="fi-FI" sz="1100" dirty="0"/>
            <a:t>SYYS</a:t>
          </a:r>
        </a:p>
        <a:p>
          <a:r>
            <a:rPr lang="fi-FI" sz="1100" dirty="0"/>
            <a:t>ELO</a:t>
          </a:r>
        </a:p>
      </dgm:t>
    </dgm:pt>
    <dgm:pt modelId="{B56D1D62-3E35-4C24-AA3C-62E01F383948}" type="parTrans" cxnId="{31D9680C-5224-4028-AA9E-3F7CC3CDAFE0}">
      <dgm:prSet/>
      <dgm:spPr/>
      <dgm:t>
        <a:bodyPr/>
        <a:lstStyle/>
        <a:p>
          <a:endParaRPr lang="fi-FI"/>
        </a:p>
      </dgm:t>
    </dgm:pt>
    <dgm:pt modelId="{E5404962-2CD6-4540-87FA-63030BFA6A82}" type="sibTrans" cxnId="{31D9680C-5224-4028-AA9E-3F7CC3CDAFE0}">
      <dgm:prSet/>
      <dgm:spPr/>
      <dgm:t>
        <a:bodyPr/>
        <a:lstStyle/>
        <a:p>
          <a:endParaRPr lang="fi-FI"/>
        </a:p>
      </dgm:t>
    </dgm:pt>
    <dgm:pt modelId="{E5A78C70-F522-44F7-852B-4A3B462D8138}">
      <dgm:prSet phldrT="[Teksti]" custT="1"/>
      <dgm:spPr/>
      <dgm:t>
        <a:bodyPr/>
        <a:lstStyle/>
        <a:p>
          <a:pPr marL="57150" lvl="1" indent="0" defTabSz="488950">
            <a:lnSpc>
              <a:spcPct val="90000"/>
            </a:lnSpc>
            <a:spcBef>
              <a:spcPct val="0"/>
            </a:spcBef>
            <a:spcAft>
              <a:spcPct val="15000"/>
            </a:spcAft>
          </a:pPr>
          <a:endParaRPr lang="fi-FI" sz="1100" dirty="0"/>
        </a:p>
      </dgm:t>
    </dgm:pt>
    <dgm:pt modelId="{B029A0DC-5433-4B98-ACC6-A009DBA79030}" type="parTrans" cxnId="{ADF522A1-880A-45F6-8D32-C20DF2D6569D}">
      <dgm:prSet/>
      <dgm:spPr/>
      <dgm:t>
        <a:bodyPr/>
        <a:lstStyle/>
        <a:p>
          <a:endParaRPr lang="fi-FI"/>
        </a:p>
      </dgm:t>
    </dgm:pt>
    <dgm:pt modelId="{4AA992FC-F29F-473F-AB9B-E7B10B9CCFD3}" type="sibTrans" cxnId="{ADF522A1-880A-45F6-8D32-C20DF2D6569D}">
      <dgm:prSet/>
      <dgm:spPr/>
      <dgm:t>
        <a:bodyPr/>
        <a:lstStyle/>
        <a:p>
          <a:endParaRPr lang="fi-FI"/>
        </a:p>
      </dgm:t>
    </dgm:pt>
    <dgm:pt modelId="{CA6E3557-8DB3-402C-BC48-70E81985E583}">
      <dgm:prSet phldrT="[Teksti]" custT="1"/>
      <dgm:spPr/>
      <dgm:t>
        <a:bodyPr/>
        <a:lstStyle/>
        <a:p>
          <a:pPr marL="57150" lvl="1" indent="0" defTabSz="488950">
            <a:lnSpc>
              <a:spcPct val="90000"/>
            </a:lnSpc>
            <a:spcBef>
              <a:spcPct val="0"/>
            </a:spcBef>
            <a:spcAft>
              <a:spcPct val="15000"/>
            </a:spcAft>
          </a:pPr>
          <a:endParaRPr lang="fi-FI" sz="1100" dirty="0"/>
        </a:p>
      </dgm:t>
    </dgm:pt>
    <dgm:pt modelId="{D1CD88CB-42BC-4275-A8D5-60FED3FFADC8}" type="parTrans" cxnId="{686F7F65-9D98-493F-8ACC-9FD2FABC69C0}">
      <dgm:prSet/>
      <dgm:spPr/>
      <dgm:t>
        <a:bodyPr/>
        <a:lstStyle/>
        <a:p>
          <a:endParaRPr lang="fi-FI"/>
        </a:p>
      </dgm:t>
    </dgm:pt>
    <dgm:pt modelId="{567C3917-5546-475F-9679-CF364DE01590}" type="sibTrans" cxnId="{686F7F65-9D98-493F-8ACC-9FD2FABC69C0}">
      <dgm:prSet/>
      <dgm:spPr/>
      <dgm:t>
        <a:bodyPr/>
        <a:lstStyle/>
        <a:p>
          <a:endParaRPr lang="fi-FI"/>
        </a:p>
      </dgm:t>
    </dgm:pt>
    <dgm:pt modelId="{509B22CA-2AB0-4C45-A4BB-F6772F1ECE65}">
      <dgm:prSet phldrT="[Teksti]" custT="1"/>
      <dgm:spPr/>
      <dgm:t>
        <a:bodyPr/>
        <a:lstStyle/>
        <a:p>
          <a:pPr marL="57150" lvl="1" indent="0" defTabSz="488950">
            <a:lnSpc>
              <a:spcPct val="90000"/>
            </a:lnSpc>
            <a:spcBef>
              <a:spcPct val="0"/>
            </a:spcBef>
            <a:spcAft>
              <a:spcPct val="15000"/>
            </a:spcAft>
          </a:pPr>
          <a:endParaRPr lang="fi-FI" sz="1100" dirty="0"/>
        </a:p>
      </dgm:t>
    </dgm:pt>
    <dgm:pt modelId="{9DFCB2DB-995C-43D4-ACA2-7AC19FA1384B}" type="parTrans" cxnId="{D5397627-C61F-4819-AD41-EB88E27834EA}">
      <dgm:prSet/>
      <dgm:spPr/>
      <dgm:t>
        <a:bodyPr/>
        <a:lstStyle/>
        <a:p>
          <a:endParaRPr lang="fi-FI"/>
        </a:p>
      </dgm:t>
    </dgm:pt>
    <dgm:pt modelId="{B79A1094-3184-4254-B80D-BE8635436777}" type="sibTrans" cxnId="{D5397627-C61F-4819-AD41-EB88E27834EA}">
      <dgm:prSet/>
      <dgm:spPr/>
      <dgm:t>
        <a:bodyPr/>
        <a:lstStyle/>
        <a:p>
          <a:endParaRPr lang="fi-FI"/>
        </a:p>
      </dgm:t>
    </dgm:pt>
    <dgm:pt modelId="{F376BEBE-06E0-43A8-B0BD-0D6B3935E0A0}">
      <dgm:prSet phldrT="[Teksti]" custT="1"/>
      <dgm:spPr/>
      <dgm:t>
        <a:bodyPr/>
        <a:lstStyle/>
        <a:p>
          <a:pPr algn="just">
            <a:buFont typeface="Arial" panose="020B0604020202020204" pitchFamily="34" charset="0"/>
            <a:buChar char="•"/>
          </a:pPr>
          <a:r>
            <a:rPr lang="fi-FI" sz="1100" dirty="0"/>
            <a:t> </a:t>
          </a:r>
          <a:r>
            <a:rPr lang="fi-FI" sz="1100" dirty="0" err="1"/>
            <a:t>OHR:n</a:t>
          </a:r>
          <a:r>
            <a:rPr lang="fi-FI" sz="1100" dirty="0"/>
            <a:t> kokous</a:t>
          </a:r>
        </a:p>
      </dgm:t>
    </dgm:pt>
    <dgm:pt modelId="{9AC2F1D2-898A-4102-98AA-D3BAF95DA9F2}" type="parTrans" cxnId="{61EBBC45-2376-4181-B361-FB3FB946B0F5}">
      <dgm:prSet/>
      <dgm:spPr/>
      <dgm:t>
        <a:bodyPr/>
        <a:lstStyle/>
        <a:p>
          <a:endParaRPr lang="fi-FI"/>
        </a:p>
      </dgm:t>
    </dgm:pt>
    <dgm:pt modelId="{0886D3C2-0AE2-490A-93B3-B25ADFCF1A08}" type="sibTrans" cxnId="{61EBBC45-2376-4181-B361-FB3FB946B0F5}">
      <dgm:prSet/>
      <dgm:spPr/>
      <dgm:t>
        <a:bodyPr/>
        <a:lstStyle/>
        <a:p>
          <a:endParaRPr lang="fi-FI"/>
        </a:p>
      </dgm:t>
    </dgm:pt>
    <dgm:pt modelId="{1FFDE438-12AA-4133-BD12-04071705A812}">
      <dgm:prSet phldrT="[Teksti]" custT="1"/>
      <dgm:spPr/>
      <dgm:t>
        <a:bodyPr/>
        <a:lstStyle/>
        <a:p>
          <a:pPr marL="57150" lvl="1" indent="0" algn="l" defTabSz="488950">
            <a:lnSpc>
              <a:spcPct val="90000"/>
            </a:lnSpc>
            <a:spcBef>
              <a:spcPct val="0"/>
            </a:spcBef>
            <a:spcAft>
              <a:spcPct val="15000"/>
            </a:spcAft>
            <a:buFont typeface="Arial" panose="020B0604020202020204" pitchFamily="34" charset="0"/>
            <a:buChar char="•"/>
          </a:pPr>
          <a:r>
            <a:rPr lang="fi-FI" sz="1100" dirty="0"/>
            <a:t> </a:t>
          </a:r>
          <a:r>
            <a:rPr lang="fi-FI" sz="1100" dirty="0" err="1"/>
            <a:t>OHR:n</a:t>
          </a:r>
          <a:r>
            <a:rPr lang="fi-FI" sz="1100" dirty="0"/>
            <a:t> kokous</a:t>
          </a:r>
        </a:p>
      </dgm:t>
    </dgm:pt>
    <dgm:pt modelId="{13F9F7C1-B739-40B5-9320-98DEF10224CF}" type="parTrans" cxnId="{CB639218-36B0-4D8C-AD0B-2D0084031EFD}">
      <dgm:prSet/>
      <dgm:spPr/>
      <dgm:t>
        <a:bodyPr/>
        <a:lstStyle/>
        <a:p>
          <a:endParaRPr lang="fi-FI"/>
        </a:p>
      </dgm:t>
    </dgm:pt>
    <dgm:pt modelId="{17FA4DDA-9CE2-4CB2-9FDC-F0D3237A6A22}" type="sibTrans" cxnId="{CB639218-36B0-4D8C-AD0B-2D0084031EFD}">
      <dgm:prSet/>
      <dgm:spPr/>
      <dgm:t>
        <a:bodyPr/>
        <a:lstStyle/>
        <a:p>
          <a:endParaRPr lang="fi-FI"/>
        </a:p>
      </dgm:t>
    </dgm:pt>
    <dgm:pt modelId="{E996AB62-860C-4ABF-BA35-F105DB3BEDF2}">
      <dgm:prSet phldrT="[Teksti]"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 Opiskelijoiden toteuttama </a:t>
          </a:r>
          <a:r>
            <a:rPr lang="fi-FI" sz="1100" dirty="0" err="1"/>
            <a:t>ryhmäyttämisiltapäivä</a:t>
          </a:r>
          <a:r>
            <a:rPr lang="fi-FI" sz="1100" dirty="0"/>
            <a:t> ykkösille 24.8.</a:t>
          </a:r>
        </a:p>
      </dgm:t>
    </dgm:pt>
    <dgm:pt modelId="{AA5B3890-DF13-41ED-AE21-449FDE8702DF}" type="parTrans" cxnId="{2693F661-E4A9-45D8-8D1F-545DA55FF509}">
      <dgm:prSet/>
      <dgm:spPr/>
      <dgm:t>
        <a:bodyPr/>
        <a:lstStyle/>
        <a:p>
          <a:endParaRPr lang="fi-FI"/>
        </a:p>
      </dgm:t>
    </dgm:pt>
    <dgm:pt modelId="{6B4A313B-4A96-43C8-AB36-781833972BC4}" type="sibTrans" cxnId="{2693F661-E4A9-45D8-8D1F-545DA55FF509}">
      <dgm:prSet/>
      <dgm:spPr/>
      <dgm:t>
        <a:bodyPr/>
        <a:lstStyle/>
        <a:p>
          <a:endParaRPr lang="fi-FI"/>
        </a:p>
      </dgm:t>
    </dgm:pt>
    <dgm:pt modelId="{67C85991-D90E-4B8C-B6BA-F8582C1BD2D9}">
      <dgm:prSet phldrT="[Teksti]" custT="1"/>
      <dgm:spPr/>
      <dgm:t>
        <a:bodyPr/>
        <a:lstStyle/>
        <a:p>
          <a:pPr algn="just"/>
          <a:endParaRPr lang="fi-FI" sz="1100" dirty="0"/>
        </a:p>
      </dgm:t>
    </dgm:pt>
    <dgm:pt modelId="{747F75C5-6382-40D8-8EB8-81CE9CEB65D7}" type="parTrans" cxnId="{0AB8CD6B-86B5-41AA-927A-701F6874CE9A}">
      <dgm:prSet/>
      <dgm:spPr/>
      <dgm:t>
        <a:bodyPr/>
        <a:lstStyle/>
        <a:p>
          <a:endParaRPr lang="fi-FI"/>
        </a:p>
      </dgm:t>
    </dgm:pt>
    <dgm:pt modelId="{18AB1DF9-48D1-4944-B81F-89652A7C265D}" type="sibTrans" cxnId="{0AB8CD6B-86B5-41AA-927A-701F6874CE9A}">
      <dgm:prSet/>
      <dgm:spPr/>
      <dgm:t>
        <a:bodyPr/>
        <a:lstStyle/>
        <a:p>
          <a:endParaRPr lang="fi-FI"/>
        </a:p>
      </dgm:t>
    </dgm:pt>
    <dgm:pt modelId="{50F94631-FA81-4E1B-9B18-685859761EE3}">
      <dgm:prSet phldrT="[Teksti]"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 Kiusaamiseen puuttumisen mallin läpikäyminen opiskelijoiden kanssa</a:t>
          </a:r>
        </a:p>
      </dgm:t>
    </dgm:pt>
    <dgm:pt modelId="{EEE0AAC4-A655-48B3-AD5C-53DCFE610D8A}" type="parTrans" cxnId="{93A50807-73CC-435C-8B6C-999740E55140}">
      <dgm:prSet/>
      <dgm:spPr/>
      <dgm:t>
        <a:bodyPr/>
        <a:lstStyle/>
        <a:p>
          <a:endParaRPr lang="fi-FI"/>
        </a:p>
      </dgm:t>
    </dgm:pt>
    <dgm:pt modelId="{CBB70BED-E129-4A13-A69C-55EDF824A5CE}" type="sibTrans" cxnId="{93A50807-73CC-435C-8B6C-999740E55140}">
      <dgm:prSet/>
      <dgm:spPr/>
      <dgm:t>
        <a:bodyPr/>
        <a:lstStyle/>
        <a:p>
          <a:endParaRPr lang="fi-FI"/>
        </a:p>
      </dgm:t>
    </dgm:pt>
    <dgm:pt modelId="{1254DBF0-8696-4372-9748-2053093CE4FB}">
      <dgm:prSet phldrT="[Teksti]" custT="1"/>
      <dgm:spPr/>
      <dgm:t>
        <a:bodyPr/>
        <a:lstStyle/>
        <a:p>
          <a:pPr marL="57150" lvl="1" indent="0" defTabSz="488950">
            <a:lnSpc>
              <a:spcPct val="90000"/>
            </a:lnSpc>
            <a:spcBef>
              <a:spcPct val="0"/>
            </a:spcBef>
            <a:spcAft>
              <a:spcPct val="15000"/>
            </a:spcAft>
          </a:pPr>
          <a:endParaRPr lang="fi-FI" sz="1100" dirty="0"/>
        </a:p>
      </dgm:t>
    </dgm:pt>
    <dgm:pt modelId="{072EC4F9-EEC5-4196-82F9-39E8E8A3DF0A}" type="parTrans" cxnId="{5188054C-5404-4863-902D-C05BF5EFF34A}">
      <dgm:prSet/>
      <dgm:spPr/>
      <dgm:t>
        <a:bodyPr/>
        <a:lstStyle/>
        <a:p>
          <a:endParaRPr lang="fi-FI"/>
        </a:p>
      </dgm:t>
    </dgm:pt>
    <dgm:pt modelId="{C4F4F190-955E-424E-8897-2A3A1F1343B5}" type="sibTrans" cxnId="{5188054C-5404-4863-902D-C05BF5EFF34A}">
      <dgm:prSet/>
      <dgm:spPr/>
      <dgm:t>
        <a:bodyPr/>
        <a:lstStyle/>
        <a:p>
          <a:endParaRPr lang="fi-FI"/>
        </a:p>
      </dgm:t>
    </dgm:pt>
    <dgm:pt modelId="{01F7C86C-F0C1-4580-8159-739400532485}">
      <dgm:prSet phldrT="[Teksti]" custT="1"/>
      <dgm:spPr/>
      <dgm:t>
        <a:bodyPr/>
        <a:lstStyle/>
        <a:p>
          <a:pPr marL="57150" lvl="1" indent="0" defTabSz="488950">
            <a:lnSpc>
              <a:spcPct val="90000"/>
            </a:lnSpc>
            <a:spcBef>
              <a:spcPct val="0"/>
            </a:spcBef>
            <a:spcAft>
              <a:spcPct val="15000"/>
            </a:spcAft>
          </a:pPr>
          <a:endParaRPr lang="fi-FI" sz="1100" dirty="0"/>
        </a:p>
      </dgm:t>
    </dgm:pt>
    <dgm:pt modelId="{7C761F3A-B5CF-44D0-AC9E-F08E4FE3D77F}" type="parTrans" cxnId="{DE0C8F65-36C8-44B5-A21B-181BC41F69AA}">
      <dgm:prSet/>
      <dgm:spPr/>
      <dgm:t>
        <a:bodyPr/>
        <a:lstStyle/>
        <a:p>
          <a:endParaRPr lang="fi-FI"/>
        </a:p>
      </dgm:t>
    </dgm:pt>
    <dgm:pt modelId="{0F8537C5-55F8-4DDD-A725-9193E8113F65}" type="sibTrans" cxnId="{DE0C8F65-36C8-44B5-A21B-181BC41F69AA}">
      <dgm:prSet/>
      <dgm:spPr/>
      <dgm:t>
        <a:bodyPr/>
        <a:lstStyle/>
        <a:p>
          <a:endParaRPr lang="fi-FI"/>
        </a:p>
      </dgm:t>
    </dgm:pt>
    <dgm:pt modelId="{8E542684-165C-4123-A18F-59683FFFF1B3}">
      <dgm:prSet phldrT="[Teksti]"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 Mielessä tuulee – tapahtumaan osallistuminen kaikille (vko 34)</a:t>
          </a:r>
        </a:p>
      </dgm:t>
    </dgm:pt>
    <dgm:pt modelId="{2858E2DA-3DA8-4084-AEB5-FDC1B799870A}" type="parTrans" cxnId="{E8C2403F-78A0-439D-AA34-DE52FFC8CE22}">
      <dgm:prSet/>
      <dgm:spPr/>
      <dgm:t>
        <a:bodyPr/>
        <a:lstStyle/>
        <a:p>
          <a:endParaRPr lang="fi-FI"/>
        </a:p>
      </dgm:t>
    </dgm:pt>
    <dgm:pt modelId="{F7CEE7C8-67FC-48DB-B0E6-06A5ECC5FCC5}" type="sibTrans" cxnId="{E8C2403F-78A0-439D-AA34-DE52FFC8CE22}">
      <dgm:prSet/>
      <dgm:spPr/>
      <dgm:t>
        <a:bodyPr/>
        <a:lstStyle/>
        <a:p>
          <a:endParaRPr lang="fi-FI"/>
        </a:p>
      </dgm:t>
    </dgm:pt>
    <dgm:pt modelId="{6A50F866-CDD8-4953-9D91-DB36C6965B2B}">
      <dgm:prSet phldrT="[Teksti]"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 Kuraattorin ja terveydenhoitajan infotunnit aloittaville opiskelijoille</a:t>
          </a:r>
        </a:p>
      </dgm:t>
    </dgm:pt>
    <dgm:pt modelId="{D4F33723-16AF-4214-A6AE-D2946DC36118}" type="parTrans" cxnId="{B45498FB-6399-467D-B4B8-B33FF4931AB7}">
      <dgm:prSet/>
      <dgm:spPr/>
      <dgm:t>
        <a:bodyPr/>
        <a:lstStyle/>
        <a:p>
          <a:endParaRPr lang="fi-FI"/>
        </a:p>
      </dgm:t>
    </dgm:pt>
    <dgm:pt modelId="{AED72F10-E3DF-458D-B16A-824EBB46AFF1}" type="sibTrans" cxnId="{B45498FB-6399-467D-B4B8-B33FF4931AB7}">
      <dgm:prSet/>
      <dgm:spPr/>
      <dgm:t>
        <a:bodyPr/>
        <a:lstStyle/>
        <a:p>
          <a:endParaRPr lang="fi-FI"/>
        </a:p>
      </dgm:t>
    </dgm:pt>
    <dgm:pt modelId="{901996C1-4F45-40A5-9088-8D6A4A1F7874}">
      <dgm:prSet phldrT="[Teksti]"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  </a:t>
          </a:r>
          <a:r>
            <a:rPr lang="fi-FI" sz="1100" dirty="0" err="1"/>
            <a:t>OHR:n</a:t>
          </a:r>
          <a:r>
            <a:rPr lang="fi-FI" sz="1100" dirty="0"/>
            <a:t>  suunnittelupalaveri 22.9.</a:t>
          </a:r>
        </a:p>
      </dgm:t>
    </dgm:pt>
    <dgm:pt modelId="{F9BF1E74-A936-4563-AF13-3BB17F3B4433}" type="parTrans" cxnId="{4D08EBEF-3735-4AE8-AF75-BDDFB02A275C}">
      <dgm:prSet/>
      <dgm:spPr/>
      <dgm:t>
        <a:bodyPr/>
        <a:lstStyle/>
        <a:p>
          <a:endParaRPr lang="fi-FI"/>
        </a:p>
      </dgm:t>
    </dgm:pt>
    <dgm:pt modelId="{8BC39CDE-D8E0-47F3-8A4A-BF9BDEF458F5}" type="sibTrans" cxnId="{4D08EBEF-3735-4AE8-AF75-BDDFB02A275C}">
      <dgm:prSet/>
      <dgm:spPr/>
      <dgm:t>
        <a:bodyPr/>
        <a:lstStyle/>
        <a:p>
          <a:endParaRPr lang="fi-FI"/>
        </a:p>
      </dgm:t>
    </dgm:pt>
    <dgm:pt modelId="{16923831-6583-4A37-B1CB-AA62248A76BD}">
      <dgm:prSet phldrT="[Teksti]" custT="1"/>
      <dgm:spPr/>
      <dgm:t>
        <a:bodyPr/>
        <a:lstStyle/>
        <a:p>
          <a:pPr marL="57150" lvl="1" indent="0" algn="l" defTabSz="488950">
            <a:lnSpc>
              <a:spcPct val="90000"/>
            </a:lnSpc>
            <a:spcBef>
              <a:spcPct val="0"/>
            </a:spcBef>
            <a:spcAft>
              <a:spcPct val="15000"/>
            </a:spcAft>
            <a:buFont typeface="Arial" panose="020B0604020202020204" pitchFamily="34" charset="0"/>
            <a:buChar char="•"/>
          </a:pPr>
          <a:r>
            <a:rPr lang="fi-FI" sz="1100" dirty="0"/>
            <a:t> Roosanauha -päivä 6.10.</a:t>
          </a:r>
        </a:p>
      </dgm:t>
    </dgm:pt>
    <dgm:pt modelId="{671C240F-1C63-4EFC-A542-42C9A4E77E63}" type="parTrans" cxnId="{4079AAA7-1D8B-41A8-A8BD-793D2D5B458A}">
      <dgm:prSet/>
      <dgm:spPr/>
      <dgm:t>
        <a:bodyPr/>
        <a:lstStyle/>
        <a:p>
          <a:endParaRPr lang="fi-FI"/>
        </a:p>
      </dgm:t>
    </dgm:pt>
    <dgm:pt modelId="{2E357499-7BFF-43AF-A5F6-CAC166B8614A}" type="sibTrans" cxnId="{4079AAA7-1D8B-41A8-A8BD-793D2D5B458A}">
      <dgm:prSet/>
      <dgm:spPr/>
      <dgm:t>
        <a:bodyPr/>
        <a:lstStyle/>
        <a:p>
          <a:endParaRPr lang="fi-FI"/>
        </a:p>
      </dgm:t>
    </dgm:pt>
    <dgm:pt modelId="{FCC331BA-4A0F-4B56-8652-50B7CA19D29E}">
      <dgm:prSet phldrT="[Teksti]" custT="1"/>
      <dgm:spPr/>
      <dgm: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 Puolenvälin pulla kakkosluokkalaisille  9.11.</a:t>
          </a:r>
        </a:p>
      </dgm:t>
    </dgm:pt>
    <dgm:pt modelId="{030AAB73-6777-4318-9CC3-9AC5308259A4}" type="sibTrans" cxnId="{894A1CDB-14FE-4CF0-AE8F-25E99A8D4353}">
      <dgm:prSet/>
      <dgm:spPr/>
      <dgm:t>
        <a:bodyPr/>
        <a:lstStyle/>
        <a:p>
          <a:endParaRPr lang="fi-FI"/>
        </a:p>
      </dgm:t>
    </dgm:pt>
    <dgm:pt modelId="{B38D716D-A789-48EB-A8B1-3F20DEB63A6A}" type="parTrans" cxnId="{894A1CDB-14FE-4CF0-AE8F-25E99A8D4353}">
      <dgm:prSet/>
      <dgm:spPr/>
      <dgm:t>
        <a:bodyPr/>
        <a:lstStyle/>
        <a:p>
          <a:endParaRPr lang="fi-FI"/>
        </a:p>
      </dgm:t>
    </dgm:pt>
    <dgm:pt modelId="{E8BC1DE6-4CA9-40D9-AD68-5D8DB40AB6D8}">
      <dgm:prSet phldrT="[Teksti]" custT="1"/>
      <dgm:spPr/>
      <dgm:t>
        <a:bodyPr/>
        <a:lstStyle/>
        <a:p>
          <a:pPr algn="just"/>
          <a:endParaRPr lang="fi-FI" sz="1100" dirty="0"/>
        </a:p>
      </dgm:t>
    </dgm:pt>
    <dgm:pt modelId="{C75F74A4-E629-4D29-98AA-D282228BD6AA}" type="parTrans" cxnId="{C2EF6C61-F6AA-40B2-90B7-C586504791F6}">
      <dgm:prSet/>
      <dgm:spPr/>
      <dgm:t>
        <a:bodyPr/>
        <a:lstStyle/>
        <a:p>
          <a:endParaRPr lang="fi-FI"/>
        </a:p>
      </dgm:t>
    </dgm:pt>
    <dgm:pt modelId="{563F281D-3516-41DC-960F-57C6E24BDD75}" type="sibTrans" cxnId="{C2EF6C61-F6AA-40B2-90B7-C586504791F6}">
      <dgm:prSet/>
      <dgm:spPr/>
      <dgm:t>
        <a:bodyPr/>
        <a:lstStyle/>
        <a:p>
          <a:endParaRPr lang="fi-FI"/>
        </a:p>
      </dgm:t>
    </dgm:pt>
    <dgm:pt modelId="{DA7B0E16-5F93-49D0-B1AB-7E0C2F313222}">
      <dgm:prSet phldrT="[Teksti]" custT="1"/>
      <dgm:spPr/>
      <dgm:t>
        <a:bodyPr/>
        <a:lstStyle/>
        <a:p>
          <a:pPr algn="just">
            <a:buFont typeface="Arial" panose="020B0604020202020204" pitchFamily="34" charset="0"/>
            <a:buChar char="•"/>
          </a:pPr>
          <a:r>
            <a:rPr lang="fi-FI" sz="1100" dirty="0"/>
            <a:t> Penkkarit 8.2.</a:t>
          </a:r>
        </a:p>
      </dgm:t>
    </dgm:pt>
    <dgm:pt modelId="{E9A8C4F4-9A08-4994-8869-77689828DF1F}" type="parTrans" cxnId="{FCCA3AD4-FE8A-4ACC-81FC-82E06210E250}">
      <dgm:prSet/>
      <dgm:spPr/>
      <dgm:t>
        <a:bodyPr/>
        <a:lstStyle/>
        <a:p>
          <a:endParaRPr lang="fi-FI"/>
        </a:p>
      </dgm:t>
    </dgm:pt>
    <dgm:pt modelId="{D01111F3-521E-49FE-967B-14C479786DAC}" type="sibTrans" cxnId="{FCCA3AD4-FE8A-4ACC-81FC-82E06210E250}">
      <dgm:prSet/>
      <dgm:spPr/>
      <dgm:t>
        <a:bodyPr/>
        <a:lstStyle/>
        <a:p>
          <a:endParaRPr lang="fi-FI"/>
        </a:p>
      </dgm:t>
    </dgm:pt>
    <dgm:pt modelId="{6436B792-56F6-433D-A845-259F24D13B79}">
      <dgm:prSet phldrT="[Teksti]" custT="1"/>
      <dgm:spPr/>
      <dgm:t>
        <a:bodyPr/>
        <a:lstStyle/>
        <a:p>
          <a:pPr algn="just">
            <a:buFont typeface="Arial" panose="020B0604020202020204" pitchFamily="34" charset="0"/>
            <a:buChar char="•"/>
          </a:pPr>
          <a:r>
            <a:rPr lang="fi-FI" sz="1100" dirty="0"/>
            <a:t> Vanhojen tanssit 9.2.</a:t>
          </a:r>
        </a:p>
      </dgm:t>
    </dgm:pt>
    <dgm:pt modelId="{3A3E8CB6-6C9A-4972-BD44-AA402FCDD196}" type="parTrans" cxnId="{F61DB194-EE30-481A-9EE4-56C0FD72EF27}">
      <dgm:prSet/>
      <dgm:spPr/>
      <dgm:t>
        <a:bodyPr/>
        <a:lstStyle/>
        <a:p>
          <a:endParaRPr lang="fi-FI"/>
        </a:p>
      </dgm:t>
    </dgm:pt>
    <dgm:pt modelId="{D2743327-E821-4C83-B3B5-43FA434CA531}" type="sibTrans" cxnId="{F61DB194-EE30-481A-9EE4-56C0FD72EF27}">
      <dgm:prSet/>
      <dgm:spPr/>
      <dgm:t>
        <a:bodyPr/>
        <a:lstStyle/>
        <a:p>
          <a:endParaRPr lang="fi-FI"/>
        </a:p>
      </dgm:t>
    </dgm:pt>
    <dgm:pt modelId="{367FB92A-F0C6-432E-863F-BE30CF8F7975}">
      <dgm:prSet phldrT="[Teksti]" custT="1"/>
      <dgm:spPr/>
      <dgm:t>
        <a:bodyPr/>
        <a:lstStyle/>
        <a:p>
          <a:pPr algn="just">
            <a:buFont typeface="Arial" panose="020B0604020202020204" pitchFamily="34" charset="0"/>
            <a:buChar char="•"/>
          </a:pPr>
          <a:r>
            <a:rPr lang="fi-FI" sz="1100" dirty="0"/>
            <a:t> Ystävänpäivän tapahtumat 14.2.</a:t>
          </a:r>
        </a:p>
      </dgm:t>
    </dgm:pt>
    <dgm:pt modelId="{E6E3DEC5-B7D8-46ED-B94E-EA2B4EE7E7FF}" type="parTrans" cxnId="{3BBE58EF-F0F8-4A20-B0EC-6897BABA7025}">
      <dgm:prSet/>
      <dgm:spPr/>
      <dgm:t>
        <a:bodyPr/>
        <a:lstStyle/>
        <a:p>
          <a:endParaRPr lang="fi-FI"/>
        </a:p>
      </dgm:t>
    </dgm:pt>
    <dgm:pt modelId="{03686719-B781-4841-A901-8B5F074A9A11}" type="sibTrans" cxnId="{3BBE58EF-F0F8-4A20-B0EC-6897BABA7025}">
      <dgm:prSet/>
      <dgm:spPr/>
      <dgm:t>
        <a:bodyPr/>
        <a:lstStyle/>
        <a:p>
          <a:endParaRPr lang="fi-FI"/>
        </a:p>
      </dgm:t>
    </dgm:pt>
    <dgm:pt modelId="{FF17F371-161F-4149-B892-30E5667E6EB8}">
      <dgm:prSet phldrT="[Teksti]" custT="1"/>
      <dgm:spPr/>
      <dgm: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 Lucian päivä 13.12.</a:t>
          </a:r>
        </a:p>
      </dgm:t>
    </dgm:pt>
    <dgm:pt modelId="{650FEBF4-5E7B-4128-AA65-6960519159F0}" type="parTrans" cxnId="{E3E8FA58-8D15-4605-B901-9F6C8F6E3BB2}">
      <dgm:prSet/>
      <dgm:spPr/>
      <dgm:t>
        <a:bodyPr/>
        <a:lstStyle/>
        <a:p>
          <a:endParaRPr lang="fi-FI"/>
        </a:p>
      </dgm:t>
    </dgm:pt>
    <dgm:pt modelId="{101E2790-59A9-4221-A96C-5C0697910FF7}" type="sibTrans" cxnId="{E3E8FA58-8D15-4605-B901-9F6C8F6E3BB2}">
      <dgm:prSet/>
      <dgm:spPr/>
      <dgm:t>
        <a:bodyPr/>
        <a:lstStyle/>
        <a:p>
          <a:endParaRPr lang="fi-FI"/>
        </a:p>
      </dgm:t>
    </dgm:pt>
    <dgm:pt modelId="{6287096B-5C53-469C-9E8D-86BC6C2B12AB}">
      <dgm:prSet phldrT="[Teksti]" custT="1"/>
      <dgm:spPr/>
      <dgm:t>
        <a:bodyPr/>
        <a:lstStyle/>
        <a:p>
          <a:pPr marL="57150" lvl="1" indent="0" defTabSz="488950">
            <a:lnSpc>
              <a:spcPct val="90000"/>
            </a:lnSpc>
            <a:spcBef>
              <a:spcPct val="0"/>
            </a:spcBef>
            <a:spcAft>
              <a:spcPct val="15000"/>
            </a:spcAft>
          </a:pPr>
          <a:endParaRPr lang="fi-FI" sz="1100" dirty="0"/>
        </a:p>
      </dgm:t>
    </dgm:pt>
    <dgm:pt modelId="{E28AFB55-684A-4258-BA3E-15A8A60FD17A}" type="parTrans" cxnId="{57A72C03-C157-4B7E-A93A-F2A0697A21CA}">
      <dgm:prSet/>
      <dgm:spPr/>
      <dgm:t>
        <a:bodyPr/>
        <a:lstStyle/>
        <a:p>
          <a:endParaRPr lang="fi-FI"/>
        </a:p>
      </dgm:t>
    </dgm:pt>
    <dgm:pt modelId="{E47FAF22-E561-432D-B312-899AD15A53F0}" type="sibTrans" cxnId="{57A72C03-C157-4B7E-A93A-F2A0697A21CA}">
      <dgm:prSet/>
      <dgm:spPr/>
      <dgm:t>
        <a:bodyPr/>
        <a:lstStyle/>
        <a:p>
          <a:endParaRPr lang="fi-FI"/>
        </a:p>
      </dgm:t>
    </dgm:pt>
    <dgm:pt modelId="{69F65785-8881-42B0-B10A-54BD3C00297B}">
      <dgm:prSet phldrT="[Teksti]" custT="1"/>
      <dgm:spPr/>
      <dgm:t>
        <a:bodyPr/>
        <a:lstStyle/>
        <a:p>
          <a:pPr marL="57150" lvl="1" indent="0" defTabSz="488950">
            <a:lnSpc>
              <a:spcPct val="90000"/>
            </a:lnSpc>
            <a:spcBef>
              <a:spcPct val="0"/>
            </a:spcBef>
            <a:spcAft>
              <a:spcPct val="15000"/>
            </a:spcAft>
          </a:pPr>
          <a:endParaRPr lang="fi-FI" sz="1100" dirty="0"/>
        </a:p>
      </dgm:t>
    </dgm:pt>
    <dgm:pt modelId="{B8BEF046-105D-4C7C-9F14-49D65FE54484}" type="parTrans" cxnId="{2B11DC77-A84B-45D3-9F2A-FEC3623A6ADC}">
      <dgm:prSet/>
      <dgm:spPr/>
      <dgm:t>
        <a:bodyPr/>
        <a:lstStyle/>
        <a:p>
          <a:endParaRPr lang="fi-FI"/>
        </a:p>
      </dgm:t>
    </dgm:pt>
    <dgm:pt modelId="{F1B2633D-51D4-4151-BF03-191E7EF1E8D7}" type="sibTrans" cxnId="{2B11DC77-A84B-45D3-9F2A-FEC3623A6ADC}">
      <dgm:prSet/>
      <dgm:spPr/>
      <dgm:t>
        <a:bodyPr/>
        <a:lstStyle/>
        <a:p>
          <a:endParaRPr lang="fi-FI"/>
        </a:p>
      </dgm:t>
    </dgm:pt>
    <dgm:pt modelId="{B9BE8C14-8252-4DBC-ACB9-3367354FD349}">
      <dgm:prSet phldrT="[Teksti]" custT="1"/>
      <dgm:spPr/>
      <dgm:t>
        <a:bodyPr/>
        <a:lstStyle/>
        <a:p>
          <a:pPr marL="0" marR="0" lvl="0" indent="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 </a:t>
          </a:r>
          <a:r>
            <a:rPr lang="fi-FI" sz="1100" dirty="0" err="1"/>
            <a:t>OHR:n</a:t>
          </a:r>
          <a:r>
            <a:rPr lang="fi-FI" sz="1100" dirty="0"/>
            <a:t> lukuvuoden arviointipalaveri  </a:t>
          </a:r>
        </a:p>
      </dgm:t>
    </dgm:pt>
    <dgm:pt modelId="{A78B988A-2AC8-4C3D-83CA-A6AC21C0819D}" type="parTrans" cxnId="{916BD5E9-B27B-4829-8EA7-5D91BA1FA86D}">
      <dgm:prSet/>
      <dgm:spPr/>
      <dgm:t>
        <a:bodyPr/>
        <a:lstStyle/>
        <a:p>
          <a:endParaRPr lang="fi-FI"/>
        </a:p>
      </dgm:t>
    </dgm:pt>
    <dgm:pt modelId="{20CE3473-1E29-45CC-9736-18932A3F3CFC}" type="sibTrans" cxnId="{916BD5E9-B27B-4829-8EA7-5D91BA1FA86D}">
      <dgm:prSet/>
      <dgm:spPr/>
      <dgm:t>
        <a:bodyPr/>
        <a:lstStyle/>
        <a:p>
          <a:endParaRPr lang="fi-FI"/>
        </a:p>
      </dgm:t>
    </dgm:pt>
    <dgm:pt modelId="{4612D946-B433-4F48-8350-620323670AAA}">
      <dgm:prSet phldrT="[Teksti]" custT="1"/>
      <dgm:spPr/>
      <dgm: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 TE5 Stressinhallintakurssi</a:t>
          </a:r>
        </a:p>
        <a:p>
          <a:pPr marL="57150" lvl="1" indent="0" defTabSz="488950">
            <a:lnSpc>
              <a:spcPct val="90000"/>
            </a:lnSpc>
            <a:spcBef>
              <a:spcPct val="0"/>
            </a:spcBef>
            <a:spcAft>
              <a:spcPct val="15000"/>
            </a:spcAft>
            <a:buFont typeface="Arial" panose="020B0604020202020204" pitchFamily="34" charset="0"/>
            <a:buChar char="•"/>
          </a:pPr>
          <a:endParaRPr lang="fi-FI" sz="1100" dirty="0"/>
        </a:p>
      </dgm:t>
    </dgm:pt>
    <dgm:pt modelId="{E2616FE3-5F6F-4513-B87D-94456E6CD011}" type="parTrans" cxnId="{003610C5-C4AD-4F47-B49B-642D311A21F2}">
      <dgm:prSet/>
      <dgm:spPr/>
      <dgm:t>
        <a:bodyPr/>
        <a:lstStyle/>
        <a:p>
          <a:endParaRPr lang="fi-FI"/>
        </a:p>
      </dgm:t>
    </dgm:pt>
    <dgm:pt modelId="{7FB1F59F-3F0A-48EB-A647-B50136479115}" type="sibTrans" cxnId="{003610C5-C4AD-4F47-B49B-642D311A21F2}">
      <dgm:prSet/>
      <dgm:spPr/>
      <dgm:t>
        <a:bodyPr/>
        <a:lstStyle/>
        <a:p>
          <a:endParaRPr lang="fi-FI"/>
        </a:p>
      </dgm:t>
    </dgm:pt>
    <dgm:pt modelId="{FAD63725-317D-4525-8F0A-967A4E58CFED}">
      <dgm:prSet phldrT="[Teksti]" custT="1"/>
      <dgm:spPr/>
      <dgm:t>
        <a:bodyPr/>
        <a:lstStyle/>
        <a:p>
          <a:pPr marL="57150" lvl="1" indent="0" algn="l" defTabSz="488950">
            <a:lnSpc>
              <a:spcPct val="90000"/>
            </a:lnSpc>
            <a:spcBef>
              <a:spcPct val="0"/>
            </a:spcBef>
            <a:spcAft>
              <a:spcPct val="15000"/>
            </a:spcAft>
            <a:buClrTx/>
            <a:buSzTx/>
            <a:buFont typeface="Arial" panose="020B0604020202020204" pitchFamily="34" charset="0"/>
            <a:buChar char="•"/>
          </a:pPr>
          <a:r>
            <a:rPr lang="fi-FI" sz="1100" dirty="0"/>
            <a:t> Abien tsemppikahvit 2.11.</a:t>
          </a:r>
        </a:p>
      </dgm:t>
    </dgm:pt>
    <dgm:pt modelId="{4CFFC949-F3BB-444F-82A2-341CDBBC6983}" type="parTrans" cxnId="{A6933DC7-A1FC-429E-9EBA-61C77087D56C}">
      <dgm:prSet/>
      <dgm:spPr/>
      <dgm:t>
        <a:bodyPr/>
        <a:lstStyle/>
        <a:p>
          <a:endParaRPr lang="fi-FI"/>
        </a:p>
      </dgm:t>
    </dgm:pt>
    <dgm:pt modelId="{8507E5BA-D821-4A8C-BF85-C05752AB6615}" type="sibTrans" cxnId="{A6933DC7-A1FC-429E-9EBA-61C77087D56C}">
      <dgm:prSet/>
      <dgm:spPr/>
      <dgm:t>
        <a:bodyPr/>
        <a:lstStyle/>
        <a:p>
          <a:endParaRPr lang="fi-FI"/>
        </a:p>
      </dgm:t>
    </dgm:pt>
    <dgm:pt modelId="{CE6AB4BC-81E8-4728-BCB4-233F17E7E6FE}">
      <dgm:prSet phldrT="[Teksti]"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 Päihdevalistukset (14.9. ja 12.10)  </a:t>
          </a:r>
        </a:p>
      </dgm:t>
    </dgm:pt>
    <dgm:pt modelId="{48197C27-41EF-48FE-82AF-5EAFAD3CE6EB}" type="parTrans" cxnId="{24E255CE-63F9-47B3-B9C6-8AFDA34B43B8}">
      <dgm:prSet/>
      <dgm:spPr/>
      <dgm:t>
        <a:bodyPr/>
        <a:lstStyle/>
        <a:p>
          <a:endParaRPr lang="fi-FI"/>
        </a:p>
      </dgm:t>
    </dgm:pt>
    <dgm:pt modelId="{617A05A0-8416-4E1E-AE8F-E6B478A7CE93}" type="sibTrans" cxnId="{24E255CE-63F9-47B3-B9C6-8AFDA34B43B8}">
      <dgm:prSet/>
      <dgm:spPr/>
      <dgm:t>
        <a:bodyPr/>
        <a:lstStyle/>
        <a:p>
          <a:endParaRPr lang="fi-FI"/>
        </a:p>
      </dgm:t>
    </dgm:pt>
    <dgm:pt modelId="{57D0937A-390A-496E-9FAD-D3BB38A141FF}">
      <dgm:prSet phldrT="[Teksti]" custT="1"/>
      <dgm:spPr/>
      <dgm:t>
        <a:bodyPr/>
        <a:lstStyle/>
        <a:p>
          <a:pPr marL="57150" lvl="1" indent="0" algn="l" defTabSz="488950">
            <a:lnSpc>
              <a:spcPct val="90000"/>
            </a:lnSpc>
            <a:spcBef>
              <a:spcPct val="0"/>
            </a:spcBef>
            <a:spcAft>
              <a:spcPct val="15000"/>
            </a:spcAft>
            <a:buFont typeface="Arial" panose="020B0604020202020204" pitchFamily="34" charset="0"/>
            <a:buChar char="•"/>
          </a:pPr>
          <a:r>
            <a:rPr lang="fi-FI" sz="1100" dirty="0"/>
            <a:t> Hyvinvointia kiikarissa 4.10.</a:t>
          </a:r>
        </a:p>
      </dgm:t>
    </dgm:pt>
    <dgm:pt modelId="{92095617-A19F-4B57-A386-E5DBB25DB364}" type="parTrans" cxnId="{54D83F8C-E40F-45F5-9B76-C86BDD1EF220}">
      <dgm:prSet/>
      <dgm:spPr/>
      <dgm:t>
        <a:bodyPr/>
        <a:lstStyle/>
        <a:p>
          <a:endParaRPr lang="fi-FI"/>
        </a:p>
      </dgm:t>
    </dgm:pt>
    <dgm:pt modelId="{FEC449D0-6EA5-467A-9FAD-D4B111D58027}" type="sibTrans" cxnId="{54D83F8C-E40F-45F5-9B76-C86BDD1EF220}">
      <dgm:prSet/>
      <dgm:spPr/>
      <dgm:t>
        <a:bodyPr/>
        <a:lstStyle/>
        <a:p>
          <a:endParaRPr lang="fi-FI"/>
        </a:p>
      </dgm:t>
    </dgm:pt>
    <dgm:pt modelId="{01B50A0E-A7BB-49B2-9A29-3C89E7A7906A}">
      <dgm:prSet phldrT="[Teksti]" custT="1"/>
      <dgm:spPr/>
      <dgm:t>
        <a:bodyPr/>
        <a:lstStyle/>
        <a:p>
          <a:pPr marL="57150" lvl="1" indent="0" algn="l" defTabSz="488950">
            <a:lnSpc>
              <a:spcPct val="90000"/>
            </a:lnSpc>
            <a:spcBef>
              <a:spcPct val="0"/>
            </a:spcBef>
            <a:spcAft>
              <a:spcPct val="15000"/>
            </a:spcAft>
            <a:buFont typeface="Arial" panose="020B0604020202020204" pitchFamily="34" charset="0"/>
            <a:buChar char="•"/>
          </a:pPr>
          <a:r>
            <a:rPr lang="fi-FI" sz="1100" dirty="0"/>
            <a:t> Hyvinvoiva kouluyhteisö; huomaa hyvä ja vahvuusteemat</a:t>
          </a:r>
        </a:p>
      </dgm:t>
    </dgm:pt>
    <dgm:pt modelId="{5E6EFF24-45EA-447A-88A9-03D86E0B1464}" type="parTrans" cxnId="{3E56F0CB-7E38-441C-BCB8-136E11999A5F}">
      <dgm:prSet/>
      <dgm:spPr/>
      <dgm:t>
        <a:bodyPr/>
        <a:lstStyle/>
        <a:p>
          <a:endParaRPr lang="fi-FI"/>
        </a:p>
      </dgm:t>
    </dgm:pt>
    <dgm:pt modelId="{A3450B95-3108-454C-B7DB-BB098CA8EAFF}" type="sibTrans" cxnId="{3E56F0CB-7E38-441C-BCB8-136E11999A5F}">
      <dgm:prSet/>
      <dgm:spPr/>
      <dgm:t>
        <a:bodyPr/>
        <a:lstStyle/>
        <a:p>
          <a:endParaRPr lang="fi-FI"/>
        </a:p>
      </dgm:t>
    </dgm:pt>
    <dgm:pt modelId="{936D16F0-3DE1-4336-B98D-6A01547C5378}">
      <dgm:prSet phldrT="[Teksti]" custT="1"/>
      <dgm:spPr/>
      <dgm:t>
        <a:bodyPr/>
        <a:lstStyle/>
        <a:p>
          <a:pPr marL="57150" lvl="1" indent="0" algn="l" defTabSz="488950">
            <a:lnSpc>
              <a:spcPct val="90000"/>
            </a:lnSpc>
            <a:spcBef>
              <a:spcPct val="0"/>
            </a:spcBef>
            <a:spcAft>
              <a:spcPct val="15000"/>
            </a:spcAft>
            <a:buFont typeface="Arial" panose="020B0604020202020204" pitchFamily="34" charset="0"/>
            <a:buChar char="•"/>
          </a:pPr>
          <a:r>
            <a:rPr lang="fi-FI" sz="1100" dirty="0"/>
            <a:t> Keskiviikkojamit 11.10.</a:t>
          </a:r>
        </a:p>
      </dgm:t>
    </dgm:pt>
    <dgm:pt modelId="{16F8498E-6CDA-42EE-81EA-90E342899F3B}" type="parTrans" cxnId="{2BDA37D4-0908-4BDA-A224-72942961A1E5}">
      <dgm:prSet/>
      <dgm:spPr/>
      <dgm:t>
        <a:bodyPr/>
        <a:lstStyle/>
        <a:p>
          <a:endParaRPr lang="fi-FI"/>
        </a:p>
      </dgm:t>
    </dgm:pt>
    <dgm:pt modelId="{1BCFC517-EB5E-4FA5-BF58-B7C8C758E0DC}" type="sibTrans" cxnId="{2BDA37D4-0908-4BDA-A224-72942961A1E5}">
      <dgm:prSet/>
      <dgm:spPr/>
      <dgm:t>
        <a:bodyPr/>
        <a:lstStyle/>
        <a:p>
          <a:endParaRPr lang="fi-FI"/>
        </a:p>
      </dgm:t>
    </dgm:pt>
    <dgm:pt modelId="{AA0DB7D2-67BF-4BE0-80D4-F793F8968F84}">
      <dgm:prSet phldrT="[Teksti]" custT="1"/>
      <dgm:spPr/>
      <dgm:t>
        <a:bodyPr/>
        <a:lstStyle/>
        <a:p>
          <a:pPr marL="0" marR="0" lvl="0" indent="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100" dirty="0"/>
            <a:t> Koulun 100-vuotisjuhla 10.5.</a:t>
          </a:r>
        </a:p>
      </dgm:t>
    </dgm:pt>
    <dgm:pt modelId="{43A72C14-8EA6-47F0-9CA9-23DA7EE30B08}" type="parTrans" cxnId="{26FC0D5A-786D-4825-AD72-84580B1FD451}">
      <dgm:prSet/>
      <dgm:spPr/>
      <dgm:t>
        <a:bodyPr/>
        <a:lstStyle/>
        <a:p>
          <a:endParaRPr lang="fi-FI"/>
        </a:p>
      </dgm:t>
    </dgm:pt>
    <dgm:pt modelId="{00AC584B-BCB5-4751-AB93-2F6FEC01B203}" type="sibTrans" cxnId="{26FC0D5A-786D-4825-AD72-84580B1FD451}">
      <dgm:prSet/>
      <dgm:spPr/>
      <dgm:t>
        <a:bodyPr/>
        <a:lstStyle/>
        <a:p>
          <a:endParaRPr lang="fi-FI"/>
        </a:p>
      </dgm:t>
    </dgm:pt>
    <dgm:pt modelId="{954B11DF-DE7B-4F5B-ABA1-1259D57B6BA4}" type="pres">
      <dgm:prSet presAssocID="{ADFA68D0-70D4-4F91-AD38-F57AC8CE0C44}" presName="cycleMatrixDiagram" presStyleCnt="0">
        <dgm:presLayoutVars>
          <dgm:chMax val="1"/>
          <dgm:dir/>
          <dgm:animLvl val="lvl"/>
          <dgm:resizeHandles val="exact"/>
        </dgm:presLayoutVars>
      </dgm:prSet>
      <dgm:spPr/>
    </dgm:pt>
    <dgm:pt modelId="{B4BCA85B-1FB8-4D20-A9E4-41379992D429}" type="pres">
      <dgm:prSet presAssocID="{ADFA68D0-70D4-4F91-AD38-F57AC8CE0C44}" presName="children" presStyleCnt="0"/>
      <dgm:spPr/>
    </dgm:pt>
    <dgm:pt modelId="{FD0F8E7B-F580-4D5C-B3E4-33F494738B64}" type="pres">
      <dgm:prSet presAssocID="{ADFA68D0-70D4-4F91-AD38-F57AC8CE0C44}" presName="child1group" presStyleCnt="0"/>
      <dgm:spPr/>
    </dgm:pt>
    <dgm:pt modelId="{BCDDAA75-1CC7-4BDB-B32E-9CFAF0BDD750}" type="pres">
      <dgm:prSet presAssocID="{ADFA68D0-70D4-4F91-AD38-F57AC8CE0C44}" presName="child1" presStyleLbl="bgAcc1" presStyleIdx="0" presStyleCnt="4" custScaleX="167759" custScaleY="199146" custLinFactNeighborX="-1239" custLinFactNeighborY="14070"/>
      <dgm:spPr/>
    </dgm:pt>
    <dgm:pt modelId="{50D7715B-31FF-4AE7-88AD-A95E6F089574}" type="pres">
      <dgm:prSet presAssocID="{ADFA68D0-70D4-4F91-AD38-F57AC8CE0C44}" presName="child1Text" presStyleLbl="bgAcc1" presStyleIdx="0" presStyleCnt="4">
        <dgm:presLayoutVars>
          <dgm:bulletEnabled val="1"/>
        </dgm:presLayoutVars>
      </dgm:prSet>
      <dgm:spPr/>
    </dgm:pt>
    <dgm:pt modelId="{42D0B581-CDCD-4F87-BD4E-BA922CCAA7C0}" type="pres">
      <dgm:prSet presAssocID="{ADFA68D0-70D4-4F91-AD38-F57AC8CE0C44}" presName="child2group" presStyleCnt="0"/>
      <dgm:spPr/>
    </dgm:pt>
    <dgm:pt modelId="{38EDF7F9-6BED-4502-AF42-38DCB16646D1}" type="pres">
      <dgm:prSet presAssocID="{ADFA68D0-70D4-4F91-AD38-F57AC8CE0C44}" presName="child2" presStyleLbl="bgAcc1" presStyleIdx="1" presStyleCnt="4" custScaleX="207251" custScaleY="201924" custLinFactNeighborX="3920" custLinFactNeighborY="15599"/>
      <dgm:spPr/>
    </dgm:pt>
    <dgm:pt modelId="{80020C8F-08FD-48C9-B302-9197B917A6EC}" type="pres">
      <dgm:prSet presAssocID="{ADFA68D0-70D4-4F91-AD38-F57AC8CE0C44}" presName="child2Text" presStyleLbl="bgAcc1" presStyleIdx="1" presStyleCnt="4">
        <dgm:presLayoutVars>
          <dgm:bulletEnabled val="1"/>
        </dgm:presLayoutVars>
      </dgm:prSet>
      <dgm:spPr/>
    </dgm:pt>
    <dgm:pt modelId="{AB8C55C6-098B-49E2-B04D-392B8A6C092E}" type="pres">
      <dgm:prSet presAssocID="{ADFA68D0-70D4-4F91-AD38-F57AC8CE0C44}" presName="child3group" presStyleCnt="0"/>
      <dgm:spPr/>
    </dgm:pt>
    <dgm:pt modelId="{554FD3D6-C41D-42DD-9B75-25E462346CA9}" type="pres">
      <dgm:prSet presAssocID="{ADFA68D0-70D4-4F91-AD38-F57AC8CE0C44}" presName="child3" presStyleLbl="bgAcc1" presStyleIdx="2" presStyleCnt="4" custScaleX="203725" custScaleY="209341" custLinFactNeighborX="5142" custLinFactNeighborY="-37236"/>
      <dgm:spPr/>
    </dgm:pt>
    <dgm:pt modelId="{34A0AE9D-FE2C-4217-95C4-9CC9DBDA21D7}" type="pres">
      <dgm:prSet presAssocID="{ADFA68D0-70D4-4F91-AD38-F57AC8CE0C44}" presName="child3Text" presStyleLbl="bgAcc1" presStyleIdx="2" presStyleCnt="4">
        <dgm:presLayoutVars>
          <dgm:bulletEnabled val="1"/>
        </dgm:presLayoutVars>
      </dgm:prSet>
      <dgm:spPr/>
    </dgm:pt>
    <dgm:pt modelId="{B6599D2C-7A3C-4162-8464-8B43F244E39B}" type="pres">
      <dgm:prSet presAssocID="{ADFA68D0-70D4-4F91-AD38-F57AC8CE0C44}" presName="child4group" presStyleCnt="0"/>
      <dgm:spPr/>
    </dgm:pt>
    <dgm:pt modelId="{737C5105-F3E6-4222-9655-5DFA77A3D4E9}" type="pres">
      <dgm:prSet presAssocID="{ADFA68D0-70D4-4F91-AD38-F57AC8CE0C44}" presName="child4" presStyleLbl="bgAcc1" presStyleIdx="3" presStyleCnt="4" custScaleX="161854" custScaleY="185804" custLinFactNeighborY="-25086"/>
      <dgm:spPr/>
    </dgm:pt>
    <dgm:pt modelId="{6CCC9366-FE3B-4B6D-8A0D-A95712E9431D}" type="pres">
      <dgm:prSet presAssocID="{ADFA68D0-70D4-4F91-AD38-F57AC8CE0C44}" presName="child4Text" presStyleLbl="bgAcc1" presStyleIdx="3" presStyleCnt="4">
        <dgm:presLayoutVars>
          <dgm:bulletEnabled val="1"/>
        </dgm:presLayoutVars>
      </dgm:prSet>
      <dgm:spPr/>
    </dgm:pt>
    <dgm:pt modelId="{225ABD3B-1145-4A8F-9455-720425B1B0EF}" type="pres">
      <dgm:prSet presAssocID="{ADFA68D0-70D4-4F91-AD38-F57AC8CE0C44}" presName="childPlaceholder" presStyleCnt="0"/>
      <dgm:spPr/>
    </dgm:pt>
    <dgm:pt modelId="{75CE403A-486A-4FA5-A6AB-F14FCD104BCC}" type="pres">
      <dgm:prSet presAssocID="{ADFA68D0-70D4-4F91-AD38-F57AC8CE0C44}" presName="circle" presStyleCnt="0"/>
      <dgm:spPr/>
    </dgm:pt>
    <dgm:pt modelId="{729903B6-60C6-4D0C-90CB-4BADE6AE6CD8}" type="pres">
      <dgm:prSet presAssocID="{ADFA68D0-70D4-4F91-AD38-F57AC8CE0C44}" presName="quadrant1" presStyleLbl="node1" presStyleIdx="0" presStyleCnt="4" custScaleX="58141" custScaleY="51568" custLinFactNeighborX="17015" custLinFactNeighborY="23580">
        <dgm:presLayoutVars>
          <dgm:chMax val="1"/>
          <dgm:bulletEnabled val="1"/>
        </dgm:presLayoutVars>
      </dgm:prSet>
      <dgm:spPr/>
    </dgm:pt>
    <dgm:pt modelId="{CBFA46E4-D476-41EA-8359-8BEB5D2973D1}" type="pres">
      <dgm:prSet presAssocID="{ADFA68D0-70D4-4F91-AD38-F57AC8CE0C44}" presName="quadrant2" presStyleLbl="node1" presStyleIdx="1" presStyleCnt="4" custScaleX="60433" custScaleY="50199" custLinFactNeighborX="-25628" custLinFactNeighborY="23513">
        <dgm:presLayoutVars>
          <dgm:chMax val="1"/>
          <dgm:bulletEnabled val="1"/>
        </dgm:presLayoutVars>
      </dgm:prSet>
      <dgm:spPr/>
    </dgm:pt>
    <dgm:pt modelId="{6C8DA30A-7A71-4B34-96B5-A3660CDF3DC9}" type="pres">
      <dgm:prSet presAssocID="{ADFA68D0-70D4-4F91-AD38-F57AC8CE0C44}" presName="quadrant3" presStyleLbl="node1" presStyleIdx="2" presStyleCnt="4" custScaleX="56863" custScaleY="62393" custLinFactNeighborX="-24465" custLinFactNeighborY="-21866">
        <dgm:presLayoutVars>
          <dgm:chMax val="1"/>
          <dgm:bulletEnabled val="1"/>
        </dgm:presLayoutVars>
      </dgm:prSet>
      <dgm:spPr/>
    </dgm:pt>
    <dgm:pt modelId="{9410068E-3C14-4E83-A55D-ADFA77C9F575}" type="pres">
      <dgm:prSet presAssocID="{ADFA68D0-70D4-4F91-AD38-F57AC8CE0C44}" presName="quadrant4" presStyleLbl="node1" presStyleIdx="3" presStyleCnt="4" custScaleX="62004" custScaleY="59986" custLinFactNeighborX="18317" custLinFactNeighborY="-21052">
        <dgm:presLayoutVars>
          <dgm:chMax val="1"/>
          <dgm:bulletEnabled val="1"/>
        </dgm:presLayoutVars>
      </dgm:prSet>
      <dgm:spPr/>
    </dgm:pt>
    <dgm:pt modelId="{F5D77F00-9D54-47CF-BF9A-6802EBB232E2}" type="pres">
      <dgm:prSet presAssocID="{ADFA68D0-70D4-4F91-AD38-F57AC8CE0C44}" presName="quadrantPlaceholder" presStyleCnt="0"/>
      <dgm:spPr/>
    </dgm:pt>
    <dgm:pt modelId="{3195322F-54D3-4FE2-84C6-C98DFF97DC61}" type="pres">
      <dgm:prSet presAssocID="{ADFA68D0-70D4-4F91-AD38-F57AC8CE0C44}" presName="center1" presStyleLbl="fgShp" presStyleIdx="0" presStyleCnt="2" custLinFactX="300000" custLinFactY="267016" custLinFactNeighborX="316363" custLinFactNeighborY="300000"/>
      <dgm:spPr>
        <a:noFill/>
        <a:ln>
          <a:noFill/>
        </a:ln>
      </dgm:spPr>
    </dgm:pt>
    <dgm:pt modelId="{4BF87A9B-8584-47BD-A932-2A9D145BF9B8}" type="pres">
      <dgm:prSet presAssocID="{ADFA68D0-70D4-4F91-AD38-F57AC8CE0C44}" presName="center2" presStyleLbl="fgShp" presStyleIdx="1" presStyleCnt="2" custFlipVert="1" custFlipHor="0" custScaleX="103375" custScaleY="47398" custLinFactX="300000" custLinFactY="177040" custLinFactNeighborX="399132" custLinFactNeighborY="200000"/>
      <dgm:spPr>
        <a:noFill/>
        <a:ln>
          <a:noFill/>
        </a:ln>
      </dgm:spPr>
    </dgm:pt>
  </dgm:ptLst>
  <dgm:cxnLst>
    <dgm:cxn modelId="{C5D60202-AED8-4517-8A3B-41DE143D03A1}" type="presOf" srcId="{CA6E3557-8DB3-402C-BC48-70E81985E583}" destId="{737C5105-F3E6-4222-9655-5DFA77A3D4E9}" srcOrd="0" destOrd="7" presId="urn:microsoft.com/office/officeart/2005/8/layout/cycle4"/>
    <dgm:cxn modelId="{57A72C03-C157-4B7E-A93A-F2A0697A21CA}" srcId="{01F7C86C-F0C1-4580-8159-739400532485}" destId="{6287096B-5C53-469C-9E8D-86BC6C2B12AB}" srcOrd="0" destOrd="0" parTransId="{E28AFB55-684A-4258-BA3E-15A8A60FD17A}" sibTransId="{E47FAF22-E561-432D-B312-899AD15A53F0}"/>
    <dgm:cxn modelId="{EE957803-1100-413D-83F0-92658A605D07}" type="presOf" srcId="{67C85991-D90E-4B8C-B6BA-F8582C1BD2D9}" destId="{38EDF7F9-6BED-4502-AF42-38DCB16646D1}" srcOrd="0" destOrd="5" presId="urn:microsoft.com/office/officeart/2005/8/layout/cycle4"/>
    <dgm:cxn modelId="{84B2BA03-9480-4883-B2D3-75C3023AFB41}" type="presOf" srcId="{ADFA68D0-70D4-4F91-AD38-F57AC8CE0C44}" destId="{954B11DF-DE7B-4F5B-ABA1-1259D57B6BA4}" srcOrd="0" destOrd="0" presId="urn:microsoft.com/office/officeart/2005/8/layout/cycle4"/>
    <dgm:cxn modelId="{93A50807-73CC-435C-8B6C-999740E55140}" srcId="{CB28DAD5-A9BA-40B2-BCC3-C4DD9E5158CE}" destId="{50F94631-FA81-4E1B-9B18-685859761EE3}" srcOrd="1" destOrd="0" parTransId="{EEE0AAC4-A655-48B3-AD5C-53DCFE610D8A}" sibTransId="{CBB70BED-E129-4A13-A69C-55EDF824A5CE}"/>
    <dgm:cxn modelId="{35C19D08-C8BB-4FC5-A9C3-9F3D031000C1}" type="presOf" srcId="{E5A78C70-F522-44F7-852B-4A3B462D8138}" destId="{6CCC9366-FE3B-4B6D-8A0D-A95712E9431D}" srcOrd="1" destOrd="8" presId="urn:microsoft.com/office/officeart/2005/8/layout/cycle4"/>
    <dgm:cxn modelId="{90AB460A-15C1-48CF-A617-24C4D7199C1C}" type="presOf" srcId="{936D16F0-3DE1-4336-B98D-6A01547C5378}" destId="{50D7715B-31FF-4AE7-88AD-A95E6F089574}" srcOrd="1" destOrd="4" presId="urn:microsoft.com/office/officeart/2005/8/layout/cycle4"/>
    <dgm:cxn modelId="{31D9680C-5224-4028-AA9E-3F7CC3CDAFE0}" srcId="{ADFA68D0-70D4-4F91-AD38-F57AC8CE0C44}" destId="{CB28DAD5-A9BA-40B2-BCC3-C4DD9E5158CE}" srcOrd="3" destOrd="0" parTransId="{B56D1D62-3E35-4C24-AA3C-62E01F383948}" sibTransId="{E5404962-2CD6-4540-87FA-63030BFA6A82}"/>
    <dgm:cxn modelId="{FED28412-CEE8-4759-88AA-D8E64141F5AF}" type="presOf" srcId="{F376BEBE-06E0-43A8-B0BD-0D6B3935E0A0}" destId="{80020C8F-08FD-48C9-B302-9197B917A6EC}" srcOrd="1" destOrd="1" presId="urn:microsoft.com/office/officeart/2005/8/layout/cycle4"/>
    <dgm:cxn modelId="{CB639218-36B0-4D8C-AD0B-2D0084031EFD}" srcId="{8319ADCD-7D7C-478E-BBD7-64397FE90C53}" destId="{1FFDE438-12AA-4133-BD12-04071705A812}" srcOrd="0" destOrd="0" parTransId="{13F9F7C1-B739-40B5-9320-98DEF10224CF}" sibTransId="{17FA4DDA-9CE2-4CB2-9FDC-F0D3237A6A22}"/>
    <dgm:cxn modelId="{D49FA61A-3ED7-4F96-87C9-9256416139D1}" type="presOf" srcId="{E5A78C70-F522-44F7-852B-4A3B462D8138}" destId="{737C5105-F3E6-4222-9655-5DFA77A3D4E9}" srcOrd="0" destOrd="8" presId="urn:microsoft.com/office/officeart/2005/8/layout/cycle4"/>
    <dgm:cxn modelId="{2366CB1A-8F12-4F5B-9F4A-BD51F14D3AF9}" type="presOf" srcId="{B9BE8C14-8252-4DBC-ACB9-3367354FD349}" destId="{554FD3D6-C41D-42DD-9B75-25E462346CA9}" srcOrd="0" destOrd="6" presId="urn:microsoft.com/office/officeart/2005/8/layout/cycle4"/>
    <dgm:cxn modelId="{57678D1F-E53B-42BA-8556-F366AE35E1A6}" type="presOf" srcId="{1254DBF0-8696-4372-9748-2053093CE4FB}" destId="{34A0AE9D-FE2C-4217-95C4-9CC9DBDA21D7}" srcOrd="1" destOrd="0" presId="urn:microsoft.com/office/officeart/2005/8/layout/cycle4"/>
    <dgm:cxn modelId="{D5A4FE1F-4E07-4444-AB96-AA267BEA3C6F}" srcId="{ADFA68D0-70D4-4F91-AD38-F57AC8CE0C44}" destId="{8319ADCD-7D7C-478E-BBD7-64397FE90C53}" srcOrd="0" destOrd="0" parTransId="{C97D63FB-099E-467C-9529-7EAA0E798CF2}" sibTransId="{D0C6E97B-97D3-4A8B-B77B-F52220DEB116}"/>
    <dgm:cxn modelId="{424C5320-5237-4BA9-B897-2BED44B69C59}" type="presOf" srcId="{FF17F371-161F-4149-B892-30E5667E6EB8}" destId="{BCDDAA75-1CC7-4BDB-B32E-9CFAF0BDD750}" srcOrd="0" destOrd="7" presId="urn:microsoft.com/office/officeart/2005/8/layout/cycle4"/>
    <dgm:cxn modelId="{B46D2824-9B24-4713-BDEF-55FF52467004}" type="presOf" srcId="{F9C6756B-748B-4708-AEB4-1D0CB1BB75CB}" destId="{34A0AE9D-FE2C-4217-95C4-9CC9DBDA21D7}" srcOrd="1" destOrd="4" presId="urn:microsoft.com/office/officeart/2005/8/layout/cycle4"/>
    <dgm:cxn modelId="{D5397627-C61F-4819-AD41-EB88E27834EA}" srcId="{CB28DAD5-A9BA-40B2-BCC3-C4DD9E5158CE}" destId="{509B22CA-2AB0-4C45-A4BB-F6772F1ECE65}" srcOrd="6" destOrd="0" parTransId="{9DFCB2DB-995C-43D4-ACA2-7AC19FA1384B}" sibTransId="{B79A1094-3184-4254-B80D-BE8635436777}"/>
    <dgm:cxn modelId="{3131CF27-A676-4141-83F2-7419B6D6B2B3}" type="presOf" srcId="{FCC331BA-4A0F-4B56-8652-50B7CA19D29E}" destId="{50D7715B-31FF-4AE7-88AD-A95E6F089574}" srcOrd="1" destOrd="6" presId="urn:microsoft.com/office/officeart/2005/8/layout/cycle4"/>
    <dgm:cxn modelId="{72D6812A-8CD3-4E67-A44F-D9E8730B8CF3}" type="presOf" srcId="{1254DBF0-8696-4372-9748-2053093CE4FB}" destId="{554FD3D6-C41D-42DD-9B75-25E462346CA9}" srcOrd="0" destOrd="0" presId="urn:microsoft.com/office/officeart/2005/8/layout/cycle4"/>
    <dgm:cxn modelId="{E9F54833-F2E2-4AE9-A656-60DC7711F654}" type="presOf" srcId="{901996C1-4F45-40A5-9088-8D6A4A1F7874}" destId="{6CCC9366-FE3B-4B6D-8A0D-A95712E9431D}" srcOrd="1" destOrd="5" presId="urn:microsoft.com/office/officeart/2005/8/layout/cycle4"/>
    <dgm:cxn modelId="{54BB5E34-573D-4684-8C3F-AA5B5605A6A9}" type="presOf" srcId="{AA0DB7D2-67BF-4BE0-80D4-F793F8968F84}" destId="{34A0AE9D-FE2C-4217-95C4-9CC9DBDA21D7}" srcOrd="1" destOrd="5" presId="urn:microsoft.com/office/officeart/2005/8/layout/cycle4"/>
    <dgm:cxn modelId="{482D7136-13CC-4D4D-A1D7-B5137CE00A78}" type="presOf" srcId="{6A50F866-CDD8-4953-9D91-DB36C6965B2B}" destId="{6CCC9366-FE3B-4B6D-8A0D-A95712E9431D}" srcOrd="1" destOrd="3" presId="urn:microsoft.com/office/officeart/2005/8/layout/cycle4"/>
    <dgm:cxn modelId="{376BBE37-FD90-40F7-8461-63EACBD172BC}" type="presOf" srcId="{F9C6756B-748B-4708-AEB4-1D0CB1BB75CB}" destId="{554FD3D6-C41D-42DD-9B75-25E462346CA9}" srcOrd="0" destOrd="4" presId="urn:microsoft.com/office/officeart/2005/8/layout/cycle4"/>
    <dgm:cxn modelId="{E8C2403F-78A0-439D-AA34-DE52FFC8CE22}" srcId="{CB28DAD5-A9BA-40B2-BCC3-C4DD9E5158CE}" destId="{8E542684-165C-4123-A18F-59683FFFF1B3}" srcOrd="2" destOrd="0" parTransId="{2858E2DA-3DA8-4084-AEB5-FDC1B799870A}" sibTransId="{F7CEE7C8-67FC-48DB-B0E6-06A5ECC5FCC5}"/>
    <dgm:cxn modelId="{E12A1A40-5A8C-4A8A-87AD-F556AC4586EA}" type="presOf" srcId="{4612D946-B433-4F48-8350-620323670AAA}" destId="{50D7715B-31FF-4AE7-88AD-A95E6F089574}" srcOrd="1" destOrd="8" presId="urn:microsoft.com/office/officeart/2005/8/layout/cycle4"/>
    <dgm:cxn modelId="{C2EF6C61-F6AA-40B2-90B7-C586504791F6}" srcId="{7AF878FA-F841-4481-B31F-AD50870AFFC6}" destId="{E8BC1DE6-4CA9-40D9-AD68-5D8DB40AB6D8}" srcOrd="0" destOrd="0" parTransId="{C75F74A4-E629-4D29-98AA-D282228BD6AA}" sibTransId="{563F281D-3516-41DC-960F-57C6E24BDD75}"/>
    <dgm:cxn modelId="{2693F661-E4A9-45D8-8D1F-545DA55FF509}" srcId="{CB28DAD5-A9BA-40B2-BCC3-C4DD9E5158CE}" destId="{E996AB62-860C-4ABF-BA35-F105DB3BEDF2}" srcOrd="0" destOrd="0" parTransId="{AA5B3890-DF13-41ED-AE21-449FDE8702DF}" sibTransId="{6B4A313B-4A96-43C8-AB36-781833972BC4}"/>
    <dgm:cxn modelId="{174B3265-024F-46D1-8DC5-26782DCBBE20}" type="presOf" srcId="{367FB92A-F0C6-432E-863F-BE30CF8F7975}" destId="{80020C8F-08FD-48C9-B302-9197B917A6EC}" srcOrd="1" destOrd="4" presId="urn:microsoft.com/office/officeart/2005/8/layout/cycle4"/>
    <dgm:cxn modelId="{686F7F65-9D98-493F-8ACC-9FD2FABC69C0}" srcId="{CB28DAD5-A9BA-40B2-BCC3-C4DD9E5158CE}" destId="{CA6E3557-8DB3-402C-BC48-70E81985E583}" srcOrd="7" destOrd="0" parTransId="{D1CD88CB-42BC-4275-A8D5-60FED3FFADC8}" sibTransId="{567C3917-5546-475F-9679-CF364DE01590}"/>
    <dgm:cxn modelId="{DE0C8F65-36C8-44B5-A21B-181BC41F69AA}" srcId="{168B3CFD-936C-4D8A-A274-3C8F59CF815A}" destId="{01F7C86C-F0C1-4580-8159-739400532485}" srcOrd="1" destOrd="0" parTransId="{7C761F3A-B5CF-44D0-AC9E-F08E4FE3D77F}" sibTransId="{0F8537C5-55F8-4DDD-A725-9193E8113F65}"/>
    <dgm:cxn modelId="{61EBBC45-2376-4181-B361-FB3FB946B0F5}" srcId="{7AF878FA-F841-4481-B31F-AD50870AFFC6}" destId="{F376BEBE-06E0-43A8-B0BD-0D6B3935E0A0}" srcOrd="1" destOrd="0" parTransId="{9AC2F1D2-898A-4102-98AA-D3BAF95DA9F2}" sibTransId="{0886D3C2-0AE2-490A-93B3-B25ADFCF1A08}"/>
    <dgm:cxn modelId="{6428D346-B6AF-4D06-A479-4E9C1277DC6A}" type="presOf" srcId="{CB28DAD5-A9BA-40B2-BCC3-C4DD9E5158CE}" destId="{9410068E-3C14-4E83-A55D-ADFA77C9F575}" srcOrd="0" destOrd="0" presId="urn:microsoft.com/office/officeart/2005/8/layout/cycle4"/>
    <dgm:cxn modelId="{B96D616A-2C20-428B-845C-BCD26D0F7A13}" type="presOf" srcId="{01F7C86C-F0C1-4580-8159-739400532485}" destId="{554FD3D6-C41D-42DD-9B75-25E462346CA9}" srcOrd="0" destOrd="1" presId="urn:microsoft.com/office/officeart/2005/8/layout/cycle4"/>
    <dgm:cxn modelId="{A103AD6A-2EE4-4F61-BF3E-5D9A9B575895}" type="presOf" srcId="{67C85991-D90E-4B8C-B6BA-F8582C1BD2D9}" destId="{80020C8F-08FD-48C9-B302-9197B917A6EC}" srcOrd="1" destOrd="5" presId="urn:microsoft.com/office/officeart/2005/8/layout/cycle4"/>
    <dgm:cxn modelId="{C2A3EF4A-1FEA-4C44-8EA4-C888A770448E}" type="presOf" srcId="{6A50F866-CDD8-4953-9D91-DB36C6965B2B}" destId="{737C5105-F3E6-4222-9655-5DFA77A3D4E9}" srcOrd="0" destOrd="3" presId="urn:microsoft.com/office/officeart/2005/8/layout/cycle4"/>
    <dgm:cxn modelId="{0AB8CD6B-86B5-41AA-927A-701F6874CE9A}" srcId="{7AF878FA-F841-4481-B31F-AD50870AFFC6}" destId="{67C85991-D90E-4B8C-B6BA-F8582C1BD2D9}" srcOrd="5" destOrd="0" parTransId="{747F75C5-6382-40D8-8EB8-81CE9CEB65D7}" sibTransId="{18AB1DF9-48D1-4944-B81F-89652A7C265D}"/>
    <dgm:cxn modelId="{B6C4D96B-C0AD-466D-898C-832C09821211}" type="presOf" srcId="{01B50A0E-A7BB-49B2-9A29-3C89E7A7906A}" destId="{50D7715B-31FF-4AE7-88AD-A95E6F089574}" srcOrd="1" destOrd="1" presId="urn:microsoft.com/office/officeart/2005/8/layout/cycle4"/>
    <dgm:cxn modelId="{5188054C-5404-4863-902D-C05BF5EFF34A}" srcId="{168B3CFD-936C-4D8A-A274-3C8F59CF815A}" destId="{1254DBF0-8696-4372-9748-2053093CE4FB}" srcOrd="0" destOrd="0" parTransId="{072EC4F9-EEC5-4196-82F9-39E8E8A3DF0A}" sibTransId="{C4F4F190-955E-424E-8897-2A3A1F1343B5}"/>
    <dgm:cxn modelId="{DC8D084D-3396-4F08-B76C-963266D86DA1}" type="presOf" srcId="{B9BE8C14-8252-4DBC-ACB9-3367354FD349}" destId="{34A0AE9D-FE2C-4217-95C4-9CC9DBDA21D7}" srcOrd="1" destOrd="6" presId="urn:microsoft.com/office/officeart/2005/8/layout/cycle4"/>
    <dgm:cxn modelId="{EAC9314D-F7BB-4018-B2C6-199F41AEE0A8}" type="presOf" srcId="{50F94631-FA81-4E1B-9B18-685859761EE3}" destId="{6CCC9366-FE3B-4B6D-8A0D-A95712E9431D}" srcOrd="1" destOrd="1" presId="urn:microsoft.com/office/officeart/2005/8/layout/cycle4"/>
    <dgm:cxn modelId="{3CCC4973-F8D2-43F2-93CA-CFAE88FEC3E0}" type="presOf" srcId="{1FFDE438-12AA-4133-BD12-04071705A812}" destId="{BCDDAA75-1CC7-4BDB-B32E-9CFAF0BDD750}" srcOrd="0" destOrd="0" presId="urn:microsoft.com/office/officeart/2005/8/layout/cycle4"/>
    <dgm:cxn modelId="{6A647774-32E3-4476-984D-6435BDE9804D}" type="presOf" srcId="{FAD63725-317D-4525-8F0A-967A4E58CFED}" destId="{50D7715B-31FF-4AE7-88AD-A95E6F089574}" srcOrd="1" destOrd="5" presId="urn:microsoft.com/office/officeart/2005/8/layout/cycle4"/>
    <dgm:cxn modelId="{A2B70B57-C231-4D3E-8A86-213104746FA5}" type="presOf" srcId="{6287096B-5C53-469C-9E8D-86BC6C2B12AB}" destId="{554FD3D6-C41D-42DD-9B75-25E462346CA9}" srcOrd="0" destOrd="2" presId="urn:microsoft.com/office/officeart/2005/8/layout/cycle4"/>
    <dgm:cxn modelId="{2B11DC77-A84B-45D3-9F2A-FEC3623A6ADC}" srcId="{01F7C86C-F0C1-4580-8159-739400532485}" destId="{69F65785-8881-42B0-B10A-54BD3C00297B}" srcOrd="1" destOrd="0" parTransId="{B8BEF046-105D-4C7C-9F14-49D65FE54484}" sibTransId="{F1B2633D-51D4-4151-BF03-191E7EF1E8D7}"/>
    <dgm:cxn modelId="{321DF678-F482-45CF-9958-F85FC9A42F36}" type="presOf" srcId="{168B3CFD-936C-4D8A-A274-3C8F59CF815A}" destId="{6C8DA30A-7A71-4B34-96B5-A3660CDF3DC9}" srcOrd="0" destOrd="0" presId="urn:microsoft.com/office/officeart/2005/8/layout/cycle4"/>
    <dgm:cxn modelId="{E3E8FA58-8D15-4605-B901-9F6C8F6E3BB2}" srcId="{8319ADCD-7D7C-478E-BBD7-64397FE90C53}" destId="{FF17F371-161F-4149-B892-30E5667E6EB8}" srcOrd="7" destOrd="0" parTransId="{650FEBF4-5E7B-4128-AA65-6960519159F0}" sibTransId="{101E2790-59A9-4221-A96C-5C0697910FF7}"/>
    <dgm:cxn modelId="{26FC0D5A-786D-4825-AD72-84580B1FD451}" srcId="{01F7C86C-F0C1-4580-8159-739400532485}" destId="{AA0DB7D2-67BF-4BE0-80D4-F793F8968F84}" srcOrd="3" destOrd="0" parTransId="{43A72C14-8EA6-47F0-9CA9-23DA7EE30B08}" sibTransId="{00AC584B-BCB5-4751-AB93-2F6FEC01B203}"/>
    <dgm:cxn modelId="{14FC0A83-FC69-4C9C-AA21-CFD5B13B0DD0}" type="presOf" srcId="{6287096B-5C53-469C-9E8D-86BC6C2B12AB}" destId="{34A0AE9D-FE2C-4217-95C4-9CC9DBDA21D7}" srcOrd="1" destOrd="2" presId="urn:microsoft.com/office/officeart/2005/8/layout/cycle4"/>
    <dgm:cxn modelId="{5D4E2585-6F75-4EFD-9F88-EF6E03776629}" type="presOf" srcId="{50F94631-FA81-4E1B-9B18-685859761EE3}" destId="{737C5105-F3E6-4222-9655-5DFA77A3D4E9}" srcOrd="0" destOrd="1" presId="urn:microsoft.com/office/officeart/2005/8/layout/cycle4"/>
    <dgm:cxn modelId="{F34B6E85-CBCD-456F-B558-5A49C87C78BF}" type="presOf" srcId="{509B22CA-2AB0-4C45-A4BB-F6772F1ECE65}" destId="{6CCC9366-FE3B-4B6D-8A0D-A95712E9431D}" srcOrd="1" destOrd="6" presId="urn:microsoft.com/office/officeart/2005/8/layout/cycle4"/>
    <dgm:cxn modelId="{11A37F87-D2E4-4EFC-BB27-BF7F3935835F}" type="presOf" srcId="{57D0937A-390A-496E-9FAD-D3BB38A141FF}" destId="{50D7715B-31FF-4AE7-88AD-A95E6F089574}" srcOrd="1" destOrd="2" presId="urn:microsoft.com/office/officeart/2005/8/layout/cycle4"/>
    <dgm:cxn modelId="{372A8587-2970-4E66-B410-AA0EA83966B5}" type="presOf" srcId="{DA7B0E16-5F93-49D0-B1AB-7E0C2F313222}" destId="{38EDF7F9-6BED-4502-AF42-38DCB16646D1}" srcOrd="0" destOrd="2" presId="urn:microsoft.com/office/officeart/2005/8/layout/cycle4"/>
    <dgm:cxn modelId="{60FDED89-4D1F-4CB0-AD6A-6AA51CAE64A1}" type="presOf" srcId="{DA7B0E16-5F93-49D0-B1AB-7E0C2F313222}" destId="{80020C8F-08FD-48C9-B302-9197B917A6EC}" srcOrd="1" destOrd="2" presId="urn:microsoft.com/office/officeart/2005/8/layout/cycle4"/>
    <dgm:cxn modelId="{54D83F8C-E40F-45F5-9B76-C86BDD1EF220}" srcId="{8319ADCD-7D7C-478E-BBD7-64397FE90C53}" destId="{57D0937A-390A-496E-9FAD-D3BB38A141FF}" srcOrd="2" destOrd="0" parTransId="{92095617-A19F-4B57-A386-E5DBB25DB364}" sibTransId="{FEC449D0-6EA5-467A-9FAD-D4B111D58027}"/>
    <dgm:cxn modelId="{97E1E28F-AFF0-411C-AA6C-1295CE54A322}" type="presOf" srcId="{509B22CA-2AB0-4C45-A4BB-F6772F1ECE65}" destId="{737C5105-F3E6-4222-9655-5DFA77A3D4E9}" srcOrd="0" destOrd="6" presId="urn:microsoft.com/office/officeart/2005/8/layout/cycle4"/>
    <dgm:cxn modelId="{F61DB194-EE30-481A-9EE4-56C0FD72EF27}" srcId="{7AF878FA-F841-4481-B31F-AD50870AFFC6}" destId="{6436B792-56F6-433D-A845-259F24D13B79}" srcOrd="3" destOrd="0" parTransId="{3A3E8CB6-6C9A-4972-BD44-AA402FCDD196}" sibTransId="{D2743327-E821-4C83-B3B5-43FA434CA531}"/>
    <dgm:cxn modelId="{971B9E96-29AB-4F07-BA43-6691A032A1FF}" type="presOf" srcId="{E996AB62-860C-4ABF-BA35-F105DB3BEDF2}" destId="{6CCC9366-FE3B-4B6D-8A0D-A95712E9431D}" srcOrd="1" destOrd="0" presId="urn:microsoft.com/office/officeart/2005/8/layout/cycle4"/>
    <dgm:cxn modelId="{0D88D298-B06F-4821-971A-9728AB739F68}" type="presOf" srcId="{936D16F0-3DE1-4336-B98D-6A01547C5378}" destId="{BCDDAA75-1CC7-4BDB-B32E-9CFAF0BDD750}" srcOrd="0" destOrd="4" presId="urn:microsoft.com/office/officeart/2005/8/layout/cycle4"/>
    <dgm:cxn modelId="{A206519B-7D0A-42CE-B75D-42B997CE88EB}" type="presOf" srcId="{01B50A0E-A7BB-49B2-9A29-3C89E7A7906A}" destId="{BCDDAA75-1CC7-4BDB-B32E-9CFAF0BDD750}" srcOrd="0" destOrd="1" presId="urn:microsoft.com/office/officeart/2005/8/layout/cycle4"/>
    <dgm:cxn modelId="{E3AC639E-DBCE-4AA6-ADE9-C14E984C5291}" type="presOf" srcId="{FF17F371-161F-4149-B892-30E5667E6EB8}" destId="{50D7715B-31FF-4AE7-88AD-A95E6F089574}" srcOrd="1" destOrd="7" presId="urn:microsoft.com/office/officeart/2005/8/layout/cycle4"/>
    <dgm:cxn modelId="{CDC8E29F-9152-4E7A-806C-F2C2A9434C54}" type="presOf" srcId="{57D0937A-390A-496E-9FAD-D3BB38A141FF}" destId="{BCDDAA75-1CC7-4BDB-B32E-9CFAF0BDD750}" srcOrd="0" destOrd="2" presId="urn:microsoft.com/office/officeart/2005/8/layout/cycle4"/>
    <dgm:cxn modelId="{644E70A0-9484-4D2D-A676-DD555560EACE}" type="presOf" srcId="{16923831-6583-4A37-B1CB-AA62248A76BD}" destId="{BCDDAA75-1CC7-4BDB-B32E-9CFAF0BDD750}" srcOrd="0" destOrd="3" presId="urn:microsoft.com/office/officeart/2005/8/layout/cycle4"/>
    <dgm:cxn modelId="{ADF522A1-880A-45F6-8D32-C20DF2D6569D}" srcId="{CB28DAD5-A9BA-40B2-BCC3-C4DD9E5158CE}" destId="{E5A78C70-F522-44F7-852B-4A3B462D8138}" srcOrd="8" destOrd="0" parTransId="{B029A0DC-5433-4B98-ACC6-A009DBA79030}" sibTransId="{4AA992FC-F29F-473F-AB9B-E7B10B9CCFD3}"/>
    <dgm:cxn modelId="{175197A2-A10F-40C6-8CB4-AA70DDAD18A4}" type="presOf" srcId="{4612D946-B433-4F48-8350-620323670AAA}" destId="{BCDDAA75-1CC7-4BDB-B32E-9CFAF0BDD750}" srcOrd="0" destOrd="8" presId="urn:microsoft.com/office/officeart/2005/8/layout/cycle4"/>
    <dgm:cxn modelId="{97534AA5-5F95-4F2A-B6CE-65F8C0371C8E}" type="presOf" srcId="{6436B792-56F6-433D-A845-259F24D13B79}" destId="{38EDF7F9-6BED-4502-AF42-38DCB16646D1}" srcOrd="0" destOrd="3" presId="urn:microsoft.com/office/officeart/2005/8/layout/cycle4"/>
    <dgm:cxn modelId="{6F215BA7-F4BC-4E34-80D7-0EE530CC0342}" type="presOf" srcId="{AA0DB7D2-67BF-4BE0-80D4-F793F8968F84}" destId="{554FD3D6-C41D-42DD-9B75-25E462346CA9}" srcOrd="0" destOrd="5" presId="urn:microsoft.com/office/officeart/2005/8/layout/cycle4"/>
    <dgm:cxn modelId="{4079AAA7-1D8B-41A8-A8BD-793D2D5B458A}" srcId="{8319ADCD-7D7C-478E-BBD7-64397FE90C53}" destId="{16923831-6583-4A37-B1CB-AA62248A76BD}" srcOrd="3" destOrd="0" parTransId="{671C240F-1C63-4EFC-A542-42C9A4E77E63}" sibTransId="{2E357499-7BFF-43AF-A5F6-CAC166B8614A}"/>
    <dgm:cxn modelId="{BF3443A9-9B5F-4A74-B9C8-524F37B01281}" type="presOf" srcId="{16923831-6583-4A37-B1CB-AA62248A76BD}" destId="{50D7715B-31FF-4AE7-88AD-A95E6F089574}" srcOrd="1" destOrd="3" presId="urn:microsoft.com/office/officeart/2005/8/layout/cycle4"/>
    <dgm:cxn modelId="{CCF695AD-8283-449D-A02A-E3D945CDDB73}" type="presOf" srcId="{CE6AB4BC-81E8-4728-BCB4-233F17E7E6FE}" destId="{737C5105-F3E6-4222-9655-5DFA77A3D4E9}" srcOrd="0" destOrd="4" presId="urn:microsoft.com/office/officeart/2005/8/layout/cycle4"/>
    <dgm:cxn modelId="{690B45B3-D2D6-4957-B252-E800F836641B}" type="presOf" srcId="{69F65785-8881-42B0-B10A-54BD3C00297B}" destId="{34A0AE9D-FE2C-4217-95C4-9CC9DBDA21D7}" srcOrd="1" destOrd="3" presId="urn:microsoft.com/office/officeart/2005/8/layout/cycle4"/>
    <dgm:cxn modelId="{59DAC7B5-6146-4041-BAE5-9AB9EB0C24FD}" type="presOf" srcId="{E8BC1DE6-4CA9-40D9-AD68-5D8DB40AB6D8}" destId="{38EDF7F9-6BED-4502-AF42-38DCB16646D1}" srcOrd="0" destOrd="0" presId="urn:microsoft.com/office/officeart/2005/8/layout/cycle4"/>
    <dgm:cxn modelId="{58F2C0B7-E7C3-491D-A23C-76A9BDEE261C}" type="presOf" srcId="{6436B792-56F6-433D-A845-259F24D13B79}" destId="{80020C8F-08FD-48C9-B302-9197B917A6EC}" srcOrd="1" destOrd="3" presId="urn:microsoft.com/office/officeart/2005/8/layout/cycle4"/>
    <dgm:cxn modelId="{D41B4DBE-5BDF-49B5-8671-9666CA2603A1}" type="presOf" srcId="{FAD63725-317D-4525-8F0A-967A4E58CFED}" destId="{BCDDAA75-1CC7-4BDB-B32E-9CFAF0BDD750}" srcOrd="0" destOrd="5" presId="urn:microsoft.com/office/officeart/2005/8/layout/cycle4"/>
    <dgm:cxn modelId="{B091AEBF-785A-442A-9212-BF58E8000DC0}" type="presOf" srcId="{8319ADCD-7D7C-478E-BBD7-64397FE90C53}" destId="{729903B6-60C6-4D0C-90CB-4BADE6AE6CD8}" srcOrd="0" destOrd="0" presId="urn:microsoft.com/office/officeart/2005/8/layout/cycle4"/>
    <dgm:cxn modelId="{086005C3-2F90-40E8-940E-EDFAE2E01929}" type="presOf" srcId="{E8BC1DE6-4CA9-40D9-AD68-5D8DB40AB6D8}" destId="{80020C8F-08FD-48C9-B302-9197B917A6EC}" srcOrd="1" destOrd="0" presId="urn:microsoft.com/office/officeart/2005/8/layout/cycle4"/>
    <dgm:cxn modelId="{003610C5-C4AD-4F47-B49B-642D311A21F2}" srcId="{8319ADCD-7D7C-478E-BBD7-64397FE90C53}" destId="{4612D946-B433-4F48-8350-620323670AAA}" srcOrd="8" destOrd="0" parTransId="{E2616FE3-5F6F-4513-B87D-94456E6CD011}" sibTransId="{7FB1F59F-3F0A-48EB-A647-B50136479115}"/>
    <dgm:cxn modelId="{A6933DC7-A1FC-429E-9EBA-61C77087D56C}" srcId="{8319ADCD-7D7C-478E-BBD7-64397FE90C53}" destId="{FAD63725-317D-4525-8F0A-967A4E58CFED}" srcOrd="5" destOrd="0" parTransId="{4CFFC949-F3BB-444F-82A2-341CDBBC6983}" sibTransId="{8507E5BA-D821-4A8C-BF85-C05752AB6615}"/>
    <dgm:cxn modelId="{637F65C7-A267-43EC-9478-5B5820AA4C71}" type="presOf" srcId="{CA6E3557-8DB3-402C-BC48-70E81985E583}" destId="{6CCC9366-FE3B-4B6D-8A0D-A95712E9431D}" srcOrd="1" destOrd="7" presId="urn:microsoft.com/office/officeart/2005/8/layout/cycle4"/>
    <dgm:cxn modelId="{3A6BFBC7-B142-428A-8226-96E1B6B3FAF9}" type="presOf" srcId="{8E542684-165C-4123-A18F-59683FFFF1B3}" destId="{737C5105-F3E6-4222-9655-5DFA77A3D4E9}" srcOrd="0" destOrd="2" presId="urn:microsoft.com/office/officeart/2005/8/layout/cycle4"/>
    <dgm:cxn modelId="{D55F20CA-FB66-433B-B9EC-74CA6BD8C160}" type="presOf" srcId="{8E542684-165C-4123-A18F-59683FFFF1B3}" destId="{6CCC9366-FE3B-4B6D-8A0D-A95712E9431D}" srcOrd="1" destOrd="2" presId="urn:microsoft.com/office/officeart/2005/8/layout/cycle4"/>
    <dgm:cxn modelId="{3E56F0CB-7E38-441C-BCB8-136E11999A5F}" srcId="{8319ADCD-7D7C-478E-BBD7-64397FE90C53}" destId="{01B50A0E-A7BB-49B2-9A29-3C89E7A7906A}" srcOrd="1" destOrd="0" parTransId="{5E6EFF24-45EA-447A-88A9-03D86E0B1464}" sibTransId="{A3450B95-3108-454C-B7DB-BB098CA8EAFF}"/>
    <dgm:cxn modelId="{171D35CD-5B91-487E-A500-9AF86F5F203A}" type="presOf" srcId="{69F65785-8881-42B0-B10A-54BD3C00297B}" destId="{554FD3D6-C41D-42DD-9B75-25E462346CA9}" srcOrd="0" destOrd="3" presId="urn:microsoft.com/office/officeart/2005/8/layout/cycle4"/>
    <dgm:cxn modelId="{196E1FCE-BD61-48F5-A771-8FC0FDF0CE8B}" type="presOf" srcId="{CE6AB4BC-81E8-4728-BCB4-233F17E7E6FE}" destId="{6CCC9366-FE3B-4B6D-8A0D-A95712E9431D}" srcOrd="1" destOrd="4" presId="urn:microsoft.com/office/officeart/2005/8/layout/cycle4"/>
    <dgm:cxn modelId="{24E255CE-63F9-47B3-B9C6-8AFDA34B43B8}" srcId="{CB28DAD5-A9BA-40B2-BCC3-C4DD9E5158CE}" destId="{CE6AB4BC-81E8-4728-BCB4-233F17E7E6FE}" srcOrd="4" destOrd="0" parTransId="{48197C27-41EF-48FE-82AF-5EAFAD3CE6EB}" sibTransId="{617A05A0-8416-4E1E-AE8F-E6B478A7CE93}"/>
    <dgm:cxn modelId="{F17670D3-3C7D-4D01-9C7E-3871C7F338D5}" type="presOf" srcId="{01F7C86C-F0C1-4580-8159-739400532485}" destId="{34A0AE9D-FE2C-4217-95C4-9CC9DBDA21D7}" srcOrd="1" destOrd="1" presId="urn:microsoft.com/office/officeart/2005/8/layout/cycle4"/>
    <dgm:cxn modelId="{2BDA37D4-0908-4BDA-A224-72942961A1E5}" srcId="{8319ADCD-7D7C-478E-BBD7-64397FE90C53}" destId="{936D16F0-3DE1-4336-B98D-6A01547C5378}" srcOrd="4" destOrd="0" parTransId="{16F8498E-6CDA-42EE-81EA-90E342899F3B}" sibTransId="{1BCFC517-EB5E-4FA5-BF58-B7C8C758E0DC}"/>
    <dgm:cxn modelId="{FCCA3AD4-FE8A-4ACC-81FC-82E06210E250}" srcId="{7AF878FA-F841-4481-B31F-AD50870AFFC6}" destId="{DA7B0E16-5F93-49D0-B1AB-7E0C2F313222}" srcOrd="2" destOrd="0" parTransId="{E9A8C4F4-9A08-4994-8869-77689828DF1F}" sibTransId="{D01111F3-521E-49FE-967B-14C479786DAC}"/>
    <dgm:cxn modelId="{52E348D4-DE68-4CB0-AF40-D01EA8320537}" type="presOf" srcId="{901996C1-4F45-40A5-9088-8D6A4A1F7874}" destId="{737C5105-F3E6-4222-9655-5DFA77A3D4E9}" srcOrd="0" destOrd="5" presId="urn:microsoft.com/office/officeart/2005/8/layout/cycle4"/>
    <dgm:cxn modelId="{E424F4D8-B9E2-4BCF-844C-57B8DE5C663A}" type="presOf" srcId="{E996AB62-860C-4ABF-BA35-F105DB3BEDF2}" destId="{737C5105-F3E6-4222-9655-5DFA77A3D4E9}" srcOrd="0" destOrd="0" presId="urn:microsoft.com/office/officeart/2005/8/layout/cycle4"/>
    <dgm:cxn modelId="{894A1CDB-14FE-4CF0-AE8F-25E99A8D4353}" srcId="{8319ADCD-7D7C-478E-BBD7-64397FE90C53}" destId="{FCC331BA-4A0F-4B56-8652-50B7CA19D29E}" srcOrd="6" destOrd="0" parTransId="{B38D716D-A789-48EB-A8B1-3F20DEB63A6A}" sibTransId="{030AAB73-6777-4318-9CC3-9AC5308259A4}"/>
    <dgm:cxn modelId="{916019DD-B0F3-48E8-B1E9-D99ACA52E35C}" type="presOf" srcId="{F376BEBE-06E0-43A8-B0BD-0D6B3935E0A0}" destId="{38EDF7F9-6BED-4502-AF42-38DCB16646D1}" srcOrd="0" destOrd="1" presId="urn:microsoft.com/office/officeart/2005/8/layout/cycle4"/>
    <dgm:cxn modelId="{7B8BF2E5-557D-40C7-97BB-804BA139AEAB}" srcId="{ADFA68D0-70D4-4F91-AD38-F57AC8CE0C44}" destId="{7AF878FA-F841-4481-B31F-AD50870AFFC6}" srcOrd="1" destOrd="0" parTransId="{C1A9212F-588D-4312-80DC-D422084BF906}" sibTransId="{002C6DE0-02B8-49DE-A147-EF6085B1FE66}"/>
    <dgm:cxn modelId="{916BD5E9-B27B-4829-8EA7-5D91BA1FA86D}" srcId="{01F7C86C-F0C1-4580-8159-739400532485}" destId="{B9BE8C14-8252-4DBC-ACB9-3367354FD349}" srcOrd="4" destOrd="0" parTransId="{A78B988A-2AC8-4C3D-83CA-A6AC21C0819D}" sibTransId="{20CE3473-1E29-45CC-9736-18932A3F3CFC}"/>
    <dgm:cxn modelId="{3BBE58EF-F0F8-4A20-B0EC-6897BABA7025}" srcId="{7AF878FA-F841-4481-B31F-AD50870AFFC6}" destId="{367FB92A-F0C6-432E-863F-BE30CF8F7975}" srcOrd="4" destOrd="0" parTransId="{E6E3DEC5-B7D8-46ED-B94E-EA2B4EE7E7FF}" sibTransId="{03686719-B781-4841-A901-8B5F074A9A11}"/>
    <dgm:cxn modelId="{4D08EBEF-3735-4AE8-AF75-BDDFB02A275C}" srcId="{CB28DAD5-A9BA-40B2-BCC3-C4DD9E5158CE}" destId="{901996C1-4F45-40A5-9088-8D6A4A1F7874}" srcOrd="5" destOrd="0" parTransId="{F9BF1E74-A936-4563-AF13-3BB17F3B4433}" sibTransId="{8BC39CDE-D8E0-47F3-8A4A-BF9BDEF458F5}"/>
    <dgm:cxn modelId="{899FD7F0-EA17-41D0-BBF9-90529D5F0FDE}" type="presOf" srcId="{1FFDE438-12AA-4133-BD12-04071705A812}" destId="{50D7715B-31FF-4AE7-88AD-A95E6F089574}" srcOrd="1" destOrd="0" presId="urn:microsoft.com/office/officeart/2005/8/layout/cycle4"/>
    <dgm:cxn modelId="{530FC5F2-F5CC-4EC8-9956-A4BE8BE6DB7A}" srcId="{ADFA68D0-70D4-4F91-AD38-F57AC8CE0C44}" destId="{168B3CFD-936C-4D8A-A274-3C8F59CF815A}" srcOrd="2" destOrd="0" parTransId="{DBF3C5DF-E000-467F-A541-BD3A6A75A9D6}" sibTransId="{BBDFE7BC-CA59-4715-8F5B-4E3038FC329E}"/>
    <dgm:cxn modelId="{7B03FCF2-10BC-4200-BAD5-1F0503106311}" type="presOf" srcId="{7AF878FA-F841-4481-B31F-AD50870AFFC6}" destId="{CBFA46E4-D476-41EA-8359-8BEB5D2973D1}" srcOrd="0" destOrd="0" presId="urn:microsoft.com/office/officeart/2005/8/layout/cycle4"/>
    <dgm:cxn modelId="{1FF791F8-4428-4943-82F4-31C8EA7EC7B4}" type="presOf" srcId="{FCC331BA-4A0F-4B56-8652-50B7CA19D29E}" destId="{BCDDAA75-1CC7-4BDB-B32E-9CFAF0BDD750}" srcOrd="0" destOrd="6" presId="urn:microsoft.com/office/officeart/2005/8/layout/cycle4"/>
    <dgm:cxn modelId="{B45498FB-6399-467D-B4B8-B33FF4931AB7}" srcId="{CB28DAD5-A9BA-40B2-BCC3-C4DD9E5158CE}" destId="{6A50F866-CDD8-4953-9D91-DB36C6965B2B}" srcOrd="3" destOrd="0" parTransId="{D4F33723-16AF-4214-A6AE-D2946DC36118}" sibTransId="{AED72F10-E3DF-458D-B16A-824EBB46AFF1}"/>
    <dgm:cxn modelId="{78B878FE-D2FE-4422-8CAD-C1C72C801D7D}" srcId="{01F7C86C-F0C1-4580-8159-739400532485}" destId="{F9C6756B-748B-4708-AEB4-1D0CB1BB75CB}" srcOrd="2" destOrd="0" parTransId="{F106990B-CEA0-42BB-A425-F62AE5E2B626}" sibTransId="{36B22B92-102E-46EA-BDE6-25D3816474A3}"/>
    <dgm:cxn modelId="{D796A5FF-0FBF-4C1B-B4D6-E77B0C4527C9}" type="presOf" srcId="{367FB92A-F0C6-432E-863F-BE30CF8F7975}" destId="{38EDF7F9-6BED-4502-AF42-38DCB16646D1}" srcOrd="0" destOrd="4" presId="urn:microsoft.com/office/officeart/2005/8/layout/cycle4"/>
    <dgm:cxn modelId="{B92C5030-8049-4F6D-9D2D-BBD275BDF985}" type="presParOf" srcId="{954B11DF-DE7B-4F5B-ABA1-1259D57B6BA4}" destId="{B4BCA85B-1FB8-4D20-A9E4-41379992D429}" srcOrd="0" destOrd="0" presId="urn:microsoft.com/office/officeart/2005/8/layout/cycle4"/>
    <dgm:cxn modelId="{2FF3B68D-694C-46AA-92D5-51B882D20BEB}" type="presParOf" srcId="{B4BCA85B-1FB8-4D20-A9E4-41379992D429}" destId="{FD0F8E7B-F580-4D5C-B3E4-33F494738B64}" srcOrd="0" destOrd="0" presId="urn:microsoft.com/office/officeart/2005/8/layout/cycle4"/>
    <dgm:cxn modelId="{EEAE8A3E-D27B-4928-A07A-1EFBB60F2037}" type="presParOf" srcId="{FD0F8E7B-F580-4D5C-B3E4-33F494738B64}" destId="{BCDDAA75-1CC7-4BDB-B32E-9CFAF0BDD750}" srcOrd="0" destOrd="0" presId="urn:microsoft.com/office/officeart/2005/8/layout/cycle4"/>
    <dgm:cxn modelId="{1E2B5138-E373-4778-9817-4A04B00325E0}" type="presParOf" srcId="{FD0F8E7B-F580-4D5C-B3E4-33F494738B64}" destId="{50D7715B-31FF-4AE7-88AD-A95E6F089574}" srcOrd="1" destOrd="0" presId="urn:microsoft.com/office/officeart/2005/8/layout/cycle4"/>
    <dgm:cxn modelId="{6CBF5E50-7FE1-443A-8D17-E1964AD648C7}" type="presParOf" srcId="{B4BCA85B-1FB8-4D20-A9E4-41379992D429}" destId="{42D0B581-CDCD-4F87-BD4E-BA922CCAA7C0}" srcOrd="1" destOrd="0" presId="urn:microsoft.com/office/officeart/2005/8/layout/cycle4"/>
    <dgm:cxn modelId="{6171D3C1-C2CB-4516-BC49-03F57C41AEE5}" type="presParOf" srcId="{42D0B581-CDCD-4F87-BD4E-BA922CCAA7C0}" destId="{38EDF7F9-6BED-4502-AF42-38DCB16646D1}" srcOrd="0" destOrd="0" presId="urn:microsoft.com/office/officeart/2005/8/layout/cycle4"/>
    <dgm:cxn modelId="{A5A42642-1F35-4493-9A6C-33A7AB0CAB6F}" type="presParOf" srcId="{42D0B581-CDCD-4F87-BD4E-BA922CCAA7C0}" destId="{80020C8F-08FD-48C9-B302-9197B917A6EC}" srcOrd="1" destOrd="0" presId="urn:microsoft.com/office/officeart/2005/8/layout/cycle4"/>
    <dgm:cxn modelId="{186CC3DE-29B9-4DD3-96AB-94D07191AA92}" type="presParOf" srcId="{B4BCA85B-1FB8-4D20-A9E4-41379992D429}" destId="{AB8C55C6-098B-49E2-B04D-392B8A6C092E}" srcOrd="2" destOrd="0" presId="urn:microsoft.com/office/officeart/2005/8/layout/cycle4"/>
    <dgm:cxn modelId="{3E7A3B0E-16AC-4D9B-97EF-5D2EDB421F6F}" type="presParOf" srcId="{AB8C55C6-098B-49E2-B04D-392B8A6C092E}" destId="{554FD3D6-C41D-42DD-9B75-25E462346CA9}" srcOrd="0" destOrd="0" presId="urn:microsoft.com/office/officeart/2005/8/layout/cycle4"/>
    <dgm:cxn modelId="{84C06E0D-8DB2-4DA8-93FD-C5B56E86C935}" type="presParOf" srcId="{AB8C55C6-098B-49E2-B04D-392B8A6C092E}" destId="{34A0AE9D-FE2C-4217-95C4-9CC9DBDA21D7}" srcOrd="1" destOrd="0" presId="urn:microsoft.com/office/officeart/2005/8/layout/cycle4"/>
    <dgm:cxn modelId="{34539158-66BE-4F58-B3BE-191F50E21D58}" type="presParOf" srcId="{B4BCA85B-1FB8-4D20-A9E4-41379992D429}" destId="{B6599D2C-7A3C-4162-8464-8B43F244E39B}" srcOrd="3" destOrd="0" presId="urn:microsoft.com/office/officeart/2005/8/layout/cycle4"/>
    <dgm:cxn modelId="{332559B3-2F08-4CD3-8DFC-F61A24D5B2CE}" type="presParOf" srcId="{B6599D2C-7A3C-4162-8464-8B43F244E39B}" destId="{737C5105-F3E6-4222-9655-5DFA77A3D4E9}" srcOrd="0" destOrd="0" presId="urn:microsoft.com/office/officeart/2005/8/layout/cycle4"/>
    <dgm:cxn modelId="{74CC12BF-D41D-497D-9481-AE8C2E690E66}" type="presParOf" srcId="{B6599D2C-7A3C-4162-8464-8B43F244E39B}" destId="{6CCC9366-FE3B-4B6D-8A0D-A95712E9431D}" srcOrd="1" destOrd="0" presId="urn:microsoft.com/office/officeart/2005/8/layout/cycle4"/>
    <dgm:cxn modelId="{6038CFFA-90BF-41F8-B3BF-2ABE6D8590DA}" type="presParOf" srcId="{B4BCA85B-1FB8-4D20-A9E4-41379992D429}" destId="{225ABD3B-1145-4A8F-9455-720425B1B0EF}" srcOrd="4" destOrd="0" presId="urn:microsoft.com/office/officeart/2005/8/layout/cycle4"/>
    <dgm:cxn modelId="{E35AEF5E-1B48-4B4B-B6D7-54DBE6617C2A}" type="presParOf" srcId="{954B11DF-DE7B-4F5B-ABA1-1259D57B6BA4}" destId="{75CE403A-486A-4FA5-A6AB-F14FCD104BCC}" srcOrd="1" destOrd="0" presId="urn:microsoft.com/office/officeart/2005/8/layout/cycle4"/>
    <dgm:cxn modelId="{AFCF9522-EDC6-4939-8381-013FD55E57C7}" type="presParOf" srcId="{75CE403A-486A-4FA5-A6AB-F14FCD104BCC}" destId="{729903B6-60C6-4D0C-90CB-4BADE6AE6CD8}" srcOrd="0" destOrd="0" presId="urn:microsoft.com/office/officeart/2005/8/layout/cycle4"/>
    <dgm:cxn modelId="{7CDBCB2A-5D06-4317-A860-9C510E70D4EE}" type="presParOf" srcId="{75CE403A-486A-4FA5-A6AB-F14FCD104BCC}" destId="{CBFA46E4-D476-41EA-8359-8BEB5D2973D1}" srcOrd="1" destOrd="0" presId="urn:microsoft.com/office/officeart/2005/8/layout/cycle4"/>
    <dgm:cxn modelId="{24D3AE73-BF34-4880-B33A-C18F097E8205}" type="presParOf" srcId="{75CE403A-486A-4FA5-A6AB-F14FCD104BCC}" destId="{6C8DA30A-7A71-4B34-96B5-A3660CDF3DC9}" srcOrd="2" destOrd="0" presId="urn:microsoft.com/office/officeart/2005/8/layout/cycle4"/>
    <dgm:cxn modelId="{AC648E4A-4F82-4816-8417-ECEE2778C41E}" type="presParOf" srcId="{75CE403A-486A-4FA5-A6AB-F14FCD104BCC}" destId="{9410068E-3C14-4E83-A55D-ADFA77C9F575}" srcOrd="3" destOrd="0" presId="urn:microsoft.com/office/officeart/2005/8/layout/cycle4"/>
    <dgm:cxn modelId="{C618316F-229A-45EF-8941-2F7288AF4E34}" type="presParOf" srcId="{75CE403A-486A-4FA5-A6AB-F14FCD104BCC}" destId="{F5D77F00-9D54-47CF-BF9A-6802EBB232E2}" srcOrd="4" destOrd="0" presId="urn:microsoft.com/office/officeart/2005/8/layout/cycle4"/>
    <dgm:cxn modelId="{72E39A09-A1D7-49D3-AFAC-8A8BB14EE956}" type="presParOf" srcId="{954B11DF-DE7B-4F5B-ABA1-1259D57B6BA4}" destId="{3195322F-54D3-4FE2-84C6-C98DFF97DC61}" srcOrd="2" destOrd="0" presId="urn:microsoft.com/office/officeart/2005/8/layout/cycle4"/>
    <dgm:cxn modelId="{1230CD1D-EECB-46B7-AB42-2336EB62E0D3}" type="presParOf" srcId="{954B11DF-DE7B-4F5B-ABA1-1259D57B6BA4}" destId="{4BF87A9B-8584-47BD-A932-2A9D145BF9B8}"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B818E-D29F-4D1F-85C9-2B2E922F60B4}">
      <dsp:nvSpPr>
        <dsp:cNvPr id="0" name=""/>
        <dsp:cNvSpPr/>
      </dsp:nvSpPr>
      <dsp:spPr>
        <a:xfrm rot="5400000">
          <a:off x="3096664" y="-1170608"/>
          <a:ext cx="987798" cy="3329016"/>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Opiskeluhuollon kuntakohtainen suunnittelu, kehittäminen, ohjaus ja arviointi</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Kotkan kaupunkistrategia</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Kymenlaakson lasten ja nuorten hyvinvointisuunnitelma</a:t>
          </a:r>
        </a:p>
      </dsp:txBody>
      <dsp:txXfrm rot="-5400000">
        <a:off x="1926055" y="48221"/>
        <a:ext cx="3280796" cy="891358"/>
      </dsp:txXfrm>
    </dsp:sp>
    <dsp:sp modelId="{1A2993A6-5B9D-42FA-9807-828F1D75C97F}">
      <dsp:nvSpPr>
        <dsp:cNvPr id="0" name=""/>
        <dsp:cNvSpPr/>
      </dsp:nvSpPr>
      <dsp:spPr>
        <a:xfrm>
          <a:off x="0" y="0"/>
          <a:ext cx="1923786" cy="100849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Calibri" panose="020F0502020204030204" pitchFamily="34" charset="0"/>
              <a:ea typeface="+mn-ea"/>
              <a:cs typeface="Calibri" panose="020F0502020204030204" pitchFamily="34" charset="0"/>
            </a:rPr>
            <a:t>Opiskeluhuollon ohjausryhmä</a:t>
          </a:r>
        </a:p>
      </dsp:txBody>
      <dsp:txXfrm>
        <a:off x="49230" y="49230"/>
        <a:ext cx="1825326" cy="910030"/>
      </dsp:txXfrm>
    </dsp:sp>
    <dsp:sp modelId="{1A393D3F-1742-4F4A-81DF-CA0E55857B10}">
      <dsp:nvSpPr>
        <dsp:cNvPr id="0" name=""/>
        <dsp:cNvSpPr/>
      </dsp:nvSpPr>
      <dsp:spPr>
        <a:xfrm rot="5400000">
          <a:off x="3143545" y="-151165"/>
          <a:ext cx="891378" cy="3331026"/>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Ohjaa yhteisöllistä opiskeluhuoltoa ja laatii oppilaitoskohtaisen opiskeluhuoltosuunnitelman</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 Oppilaitosyhteisön hyvinvoinnin ja turvallisuuden edistäminen </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Ennaltaehkäisevä toiminta</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Velvoittaa kaikkia oppilaitosyhteisössä toimivia</a:t>
          </a:r>
        </a:p>
      </dsp:txBody>
      <dsp:txXfrm rot="-5400000">
        <a:off x="1923722" y="1112171"/>
        <a:ext cx="3287513" cy="804352"/>
      </dsp:txXfrm>
    </dsp:sp>
    <dsp:sp modelId="{DCE5550A-687C-42E8-BB9B-AAB4BBA840B2}">
      <dsp:nvSpPr>
        <dsp:cNvPr id="0" name=""/>
        <dsp:cNvSpPr/>
      </dsp:nvSpPr>
      <dsp:spPr>
        <a:xfrm>
          <a:off x="0" y="1019651"/>
          <a:ext cx="1901928" cy="99946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mn-lt"/>
              <a:ea typeface="+mn-ea"/>
              <a:cs typeface="Times New Roman" panose="02020603050405020304" pitchFamily="18" charset="0"/>
            </a:rPr>
            <a:t>Oppilaitoskohtainen opiskeluhuoltoryhmä</a:t>
          </a:r>
        </a:p>
      </dsp:txBody>
      <dsp:txXfrm>
        <a:off x="48790" y="1068441"/>
        <a:ext cx="1804348" cy="901889"/>
      </dsp:txXfrm>
    </dsp:sp>
    <dsp:sp modelId="{EDF70A19-B7FD-4C5E-A6BE-607F3B8D4FEE}">
      <dsp:nvSpPr>
        <dsp:cNvPr id="0" name=""/>
        <dsp:cNvSpPr/>
      </dsp:nvSpPr>
      <dsp:spPr>
        <a:xfrm rot="5400000">
          <a:off x="2989897" y="939604"/>
          <a:ext cx="1183889" cy="3345782"/>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Monialainen asiantuntijaryhmä; kootaan  opiskelijan/ryhmän tuen tarpeen selvittämiseksi ja opiskeluhuollon palvelujen järjestämiseksi, opiskelijan/huoltajan suostumus ja osallisuus,  kirjataan opiskeluhuoltokertomukseen, joka talletetaan opiskelu-huoltorekisteriin</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Opiskeluhuollon palvelut: kuraattori- ja psykologi – ja opiskeluterveydenhuollon palvelut</a:t>
          </a:r>
        </a:p>
      </dsp:txBody>
      <dsp:txXfrm rot="-5400000">
        <a:off x="1908951" y="2078344"/>
        <a:ext cx="3287989" cy="1068303"/>
      </dsp:txXfrm>
    </dsp:sp>
    <dsp:sp modelId="{E9C14C40-5EB2-4182-A1C4-32A857812F4F}">
      <dsp:nvSpPr>
        <dsp:cNvPr id="0" name=""/>
        <dsp:cNvSpPr/>
      </dsp:nvSpPr>
      <dsp:spPr>
        <a:xfrm>
          <a:off x="0" y="2036399"/>
          <a:ext cx="1906353" cy="996706"/>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mn-lt"/>
              <a:ea typeface="+mn-ea"/>
              <a:cs typeface="Times New Roman" panose="02020603050405020304" pitchFamily="18" charset="0"/>
            </a:rPr>
            <a:t>Monialainen asiantuntijaryhmä ja opiskeluhuollon palvelut</a:t>
          </a:r>
        </a:p>
      </dsp:txBody>
      <dsp:txXfrm>
        <a:off x="48655" y="2085054"/>
        <a:ext cx="1809043" cy="89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2AE27-306A-4C17-8451-484FEEF1C322}">
      <dsp:nvSpPr>
        <dsp:cNvPr id="0" name=""/>
        <dsp:cNvSpPr/>
      </dsp:nvSpPr>
      <dsp:spPr>
        <a:xfrm>
          <a:off x="1866485" y="1131290"/>
          <a:ext cx="2478879" cy="2263376"/>
        </a:xfrm>
        <a:prstGeom prst="ellipse">
          <a:avLst/>
        </a:prstGeom>
        <a:solidFill>
          <a:srgbClr val="8064A2">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YHTEISÖLLINEN OPISKELUHUOLTO:</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ENSISIJAISTA</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EHKÄISEVÄÄ</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KUULUU KAIKILLE</a:t>
          </a:r>
        </a:p>
      </dsp:txBody>
      <dsp:txXfrm>
        <a:off x="2229508" y="1462754"/>
        <a:ext cx="1752833" cy="1600448"/>
      </dsp:txXfrm>
    </dsp:sp>
    <dsp:sp modelId="{8DBD9CC9-45F3-4B57-B55A-D18103AE67DA}">
      <dsp:nvSpPr>
        <dsp:cNvPr id="0" name=""/>
        <dsp:cNvSpPr/>
      </dsp:nvSpPr>
      <dsp:spPr>
        <a:xfrm rot="9499148">
          <a:off x="972159" y="2696753"/>
          <a:ext cx="1036726" cy="415804"/>
        </a:xfrm>
        <a:prstGeom prst="leftArrow">
          <a:avLst>
            <a:gd name="adj1" fmla="val 60000"/>
            <a:gd name="adj2" fmla="val 50000"/>
          </a:avLst>
        </a:prstGeom>
        <a:solidFill>
          <a:srgbClr val="D13DB5"/>
        </a:solidFill>
        <a:ln>
          <a:noFill/>
        </a:ln>
        <a:effectLst/>
      </dsp:spPr>
      <dsp:style>
        <a:lnRef idx="0">
          <a:scrgbClr r="0" g="0" b="0"/>
        </a:lnRef>
        <a:fillRef idx="1">
          <a:scrgbClr r="0" g="0" b="0"/>
        </a:fillRef>
        <a:effectRef idx="0">
          <a:scrgbClr r="0" g="0" b="0"/>
        </a:effectRef>
        <a:fontRef idx="minor">
          <a:schemeClr val="lt1"/>
        </a:fontRef>
      </dsp:style>
    </dsp:sp>
    <dsp:sp modelId="{4FDE250D-5B35-42C5-83B2-B6D9791DA657}">
      <dsp:nvSpPr>
        <dsp:cNvPr id="0" name=""/>
        <dsp:cNvSpPr/>
      </dsp:nvSpPr>
      <dsp:spPr>
        <a:xfrm>
          <a:off x="433403" y="2706059"/>
          <a:ext cx="1021273" cy="832803"/>
        </a:xfrm>
        <a:prstGeom prst="roundRect">
          <a:avLst>
            <a:gd name="adj" fmla="val 10000"/>
          </a:avLst>
        </a:prstGeom>
        <a:solidFill>
          <a:srgbClr val="D13DB5"/>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turvallisuus, terveellisyys ja esteettömyys</a:t>
          </a:r>
          <a:r>
            <a:rPr lang="fi-FI" sz="1050" kern="1200" dirty="0">
              <a:solidFill>
                <a:sysClr val="window" lastClr="FFFFFF"/>
              </a:solidFill>
              <a:latin typeface="Calibri"/>
              <a:ea typeface="+mn-ea"/>
              <a:cs typeface="+mn-cs"/>
            </a:rPr>
            <a:t>*</a:t>
          </a:r>
        </a:p>
      </dsp:txBody>
      <dsp:txXfrm>
        <a:off x="457795" y="2730451"/>
        <a:ext cx="972489" cy="784019"/>
      </dsp:txXfrm>
    </dsp:sp>
    <dsp:sp modelId="{4C9DD923-68CD-43C1-B1CC-96577601D724}">
      <dsp:nvSpPr>
        <dsp:cNvPr id="0" name=""/>
        <dsp:cNvSpPr/>
      </dsp:nvSpPr>
      <dsp:spPr>
        <a:xfrm rot="11675002">
          <a:off x="855322" y="1593863"/>
          <a:ext cx="1075016" cy="415804"/>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59B2754-5C2E-49EC-8FD2-D37AD9520AA9}">
      <dsp:nvSpPr>
        <dsp:cNvPr id="0" name=""/>
        <dsp:cNvSpPr/>
      </dsp:nvSpPr>
      <dsp:spPr>
        <a:xfrm>
          <a:off x="288052" y="1295970"/>
          <a:ext cx="1049889" cy="740913"/>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nivelvaiheet</a:t>
          </a:r>
        </a:p>
      </dsp:txBody>
      <dsp:txXfrm>
        <a:off x="309753" y="1317671"/>
        <a:ext cx="1006487" cy="697511"/>
      </dsp:txXfrm>
    </dsp:sp>
    <dsp:sp modelId="{34D6DE9A-A1AA-4963-B74E-38CF08B4E2B2}">
      <dsp:nvSpPr>
        <dsp:cNvPr id="0" name=""/>
        <dsp:cNvSpPr/>
      </dsp:nvSpPr>
      <dsp:spPr>
        <a:xfrm rot="13794857">
          <a:off x="1419396" y="665077"/>
          <a:ext cx="1182225" cy="415804"/>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66647ED-365B-4E23-AF74-A7007C8504C9}">
      <dsp:nvSpPr>
        <dsp:cNvPr id="0" name=""/>
        <dsp:cNvSpPr/>
      </dsp:nvSpPr>
      <dsp:spPr>
        <a:xfrm>
          <a:off x="1034469" y="0"/>
          <a:ext cx="1021273" cy="817018"/>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monialainen yhteistyö</a:t>
          </a:r>
        </a:p>
      </dsp:txBody>
      <dsp:txXfrm>
        <a:off x="1058399" y="23930"/>
        <a:ext cx="973413" cy="769158"/>
      </dsp:txXfrm>
    </dsp:sp>
    <dsp:sp modelId="{1D3A9560-DDB2-4024-A8C4-899F78224346}">
      <dsp:nvSpPr>
        <dsp:cNvPr id="0" name=""/>
        <dsp:cNvSpPr/>
      </dsp:nvSpPr>
      <dsp:spPr>
        <a:xfrm rot="16291416">
          <a:off x="2697826" y="452617"/>
          <a:ext cx="904403" cy="415804"/>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2B5C973-A777-4D2C-A995-4FC4EFFA2A71}">
      <dsp:nvSpPr>
        <dsp:cNvPr id="0" name=""/>
        <dsp:cNvSpPr/>
      </dsp:nvSpPr>
      <dsp:spPr>
        <a:xfrm>
          <a:off x="2565289" y="-149912"/>
          <a:ext cx="1192347" cy="649668"/>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toiminta-kulttuuri</a:t>
          </a:r>
        </a:p>
      </dsp:txBody>
      <dsp:txXfrm>
        <a:off x="2584317" y="-130884"/>
        <a:ext cx="1154291" cy="611612"/>
      </dsp:txXfrm>
    </dsp:sp>
    <dsp:sp modelId="{7E29A6A4-1BBF-4FE3-82B3-D9A63EDF04EB}">
      <dsp:nvSpPr>
        <dsp:cNvPr id="0" name=""/>
        <dsp:cNvSpPr/>
      </dsp:nvSpPr>
      <dsp:spPr>
        <a:xfrm rot="18789942">
          <a:off x="3701278" y="721035"/>
          <a:ext cx="1289030" cy="415804"/>
        </a:xfrm>
        <a:prstGeom prst="leftArrow">
          <a:avLst>
            <a:gd name="adj1" fmla="val 60000"/>
            <a:gd name="adj2" fmla="val 50000"/>
          </a:avLst>
        </a:prstGeom>
        <a:solidFill>
          <a:srgbClr val="C0504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51B6DFA-E806-433F-B2C6-8409AFEC0A23}">
      <dsp:nvSpPr>
        <dsp:cNvPr id="0" name=""/>
        <dsp:cNvSpPr/>
      </dsp:nvSpPr>
      <dsp:spPr>
        <a:xfrm>
          <a:off x="4334662" y="0"/>
          <a:ext cx="1021273" cy="817018"/>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yhteisöllinen opiskelu-huoltoryhmä</a:t>
          </a:r>
        </a:p>
      </dsp:txBody>
      <dsp:txXfrm>
        <a:off x="4358592" y="23930"/>
        <a:ext cx="973413" cy="769158"/>
      </dsp:txXfrm>
    </dsp:sp>
    <dsp:sp modelId="{AE045FE7-165B-4330-93E9-6C23A373872D}">
      <dsp:nvSpPr>
        <dsp:cNvPr id="0" name=""/>
        <dsp:cNvSpPr/>
      </dsp:nvSpPr>
      <dsp:spPr>
        <a:xfrm rot="20859341">
          <a:off x="4308629" y="1653774"/>
          <a:ext cx="1152439" cy="415804"/>
        </a:xfrm>
        <a:prstGeom prst="leftArrow">
          <a:avLst>
            <a:gd name="adj1" fmla="val 60000"/>
            <a:gd name="adj2" fmla="val 50000"/>
          </a:avLst>
        </a:prstGeom>
        <a:solidFill>
          <a:srgbClr val="2FD13E"/>
        </a:solidFill>
        <a:ln>
          <a:noFill/>
        </a:ln>
        <a:effectLst/>
      </dsp:spPr>
      <dsp:style>
        <a:lnRef idx="0">
          <a:scrgbClr r="0" g="0" b="0"/>
        </a:lnRef>
        <a:fillRef idx="1">
          <a:scrgbClr r="0" g="0" b="0"/>
        </a:fillRef>
        <a:effectRef idx="0">
          <a:scrgbClr r="0" g="0" b="0"/>
        </a:effectRef>
        <a:fontRef idx="minor">
          <a:schemeClr val="lt1"/>
        </a:fontRef>
      </dsp:style>
    </dsp:sp>
    <dsp:sp modelId="{D175DB5E-9E57-42B9-9283-33A571516173}">
      <dsp:nvSpPr>
        <dsp:cNvPr id="0" name=""/>
        <dsp:cNvSpPr/>
      </dsp:nvSpPr>
      <dsp:spPr>
        <a:xfrm>
          <a:off x="4969119" y="1413535"/>
          <a:ext cx="1066853" cy="649905"/>
        </a:xfrm>
        <a:prstGeom prst="roundRect">
          <a:avLst>
            <a:gd name="adj" fmla="val 10000"/>
          </a:avLst>
        </a:prstGeom>
        <a:solidFill>
          <a:srgbClr val="2FD13E"/>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tapahtumat, toiminnat</a:t>
          </a:r>
        </a:p>
      </dsp:txBody>
      <dsp:txXfrm>
        <a:off x="4988154" y="1432570"/>
        <a:ext cx="1028783" cy="611835"/>
      </dsp:txXfrm>
    </dsp:sp>
    <dsp:sp modelId="{2488EE0E-BD0C-4586-A168-EFB351E2F58D}">
      <dsp:nvSpPr>
        <dsp:cNvPr id="0" name=""/>
        <dsp:cNvSpPr/>
      </dsp:nvSpPr>
      <dsp:spPr>
        <a:xfrm rot="1256820">
          <a:off x="4233563" y="2708876"/>
          <a:ext cx="1083575" cy="415804"/>
        </a:xfrm>
        <a:prstGeom prst="leftArrow">
          <a:avLst>
            <a:gd name="adj1" fmla="val 60000"/>
            <a:gd name="adj2" fmla="val 50000"/>
          </a:avLst>
        </a:prstGeom>
        <a:solidFill>
          <a:srgbClr val="4FB7B2"/>
        </a:solidFill>
        <a:ln>
          <a:noFill/>
        </a:ln>
        <a:effectLst/>
      </dsp:spPr>
      <dsp:style>
        <a:lnRef idx="0">
          <a:scrgbClr r="0" g="0" b="0"/>
        </a:lnRef>
        <a:fillRef idx="1">
          <a:scrgbClr r="0" g="0" b="0"/>
        </a:fillRef>
        <a:effectRef idx="0">
          <a:scrgbClr r="0" g="0" b="0"/>
        </a:effectRef>
        <a:fontRef idx="minor">
          <a:schemeClr val="lt1"/>
        </a:fontRef>
      </dsp:style>
    </dsp:sp>
    <dsp:sp modelId="{805BB662-037D-4904-8049-3BA032154775}">
      <dsp:nvSpPr>
        <dsp:cNvPr id="0" name=""/>
        <dsp:cNvSpPr/>
      </dsp:nvSpPr>
      <dsp:spPr>
        <a:xfrm>
          <a:off x="4809195" y="2701960"/>
          <a:ext cx="1021273" cy="817018"/>
        </a:xfrm>
        <a:prstGeom prst="roundRect">
          <a:avLst>
            <a:gd name="adj" fmla="val 10000"/>
          </a:avLst>
        </a:prstGeom>
        <a:solidFill>
          <a:srgbClr val="4FB7B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yhteistyö lukion ulkopuoliset tahot</a:t>
          </a:r>
        </a:p>
      </dsp:txBody>
      <dsp:txXfrm>
        <a:off x="4833125" y="2725890"/>
        <a:ext cx="973413" cy="769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8DC50-75A1-46FB-89E5-83CC46DBDA36}">
      <dsp:nvSpPr>
        <dsp:cNvPr id="0" name=""/>
        <dsp:cNvSpPr/>
      </dsp:nvSpPr>
      <dsp:spPr>
        <a:xfrm>
          <a:off x="1508840" y="1995820"/>
          <a:ext cx="1039698" cy="789306"/>
        </a:xfrm>
        <a:prstGeom prst="ellipse">
          <a:avLst/>
        </a:prstGeom>
        <a:solidFill>
          <a:srgbClr val="CC5B59"/>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Yhteisöllinen opiskelu-huoltoryhmä</a:t>
          </a:r>
        </a:p>
      </dsp:txBody>
      <dsp:txXfrm>
        <a:off x="1661100" y="2111411"/>
        <a:ext cx="735178" cy="558124"/>
      </dsp:txXfrm>
    </dsp:sp>
    <dsp:sp modelId="{F282B21C-4B3D-4C9F-90C9-A6CF3B131D07}">
      <dsp:nvSpPr>
        <dsp:cNvPr id="0" name=""/>
        <dsp:cNvSpPr/>
      </dsp:nvSpPr>
      <dsp:spPr>
        <a:xfrm rot="5567113">
          <a:off x="1739403" y="2958067"/>
          <a:ext cx="512403" cy="224952"/>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sp:spPr>
      <dsp:style>
        <a:lnRef idx="1">
          <a:schemeClr val="accent5"/>
        </a:lnRef>
        <a:fillRef idx="2">
          <a:schemeClr val="accent5"/>
        </a:fillRef>
        <a:effectRef idx="1">
          <a:schemeClr val="accent5"/>
        </a:effectRef>
        <a:fontRef idx="minor">
          <a:schemeClr val="dk1"/>
        </a:fontRef>
      </dsp:style>
    </dsp:sp>
    <dsp:sp modelId="{C94812E5-B9A1-4344-B3ED-CD69F32BB43D}">
      <dsp:nvSpPr>
        <dsp:cNvPr id="0" name=""/>
        <dsp:cNvSpPr/>
      </dsp:nvSpPr>
      <dsp:spPr>
        <a:xfrm>
          <a:off x="1532665" y="3053688"/>
          <a:ext cx="900980" cy="545508"/>
        </a:xfrm>
        <a:prstGeom prst="roundRect">
          <a:avLst>
            <a:gd name="adj" fmla="val 10000"/>
          </a:avLst>
        </a:prstGeom>
        <a:solidFill>
          <a:srgbClr val="0083C8"/>
        </a:solidFill>
        <a:ln w="28575" cap="flat" cmpd="sng" algn="in">
          <a:solidFill>
            <a:srgbClr val="FFFFFF"/>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b="1" kern="1200" dirty="0">
              <a:solidFill>
                <a:sysClr val="window" lastClr="FFFFFF"/>
              </a:solidFill>
              <a:latin typeface="Calibri"/>
              <a:ea typeface="+mn-ea"/>
              <a:cs typeface="+mn-cs"/>
            </a:rPr>
            <a:t>Opiskelija</a:t>
          </a:r>
        </a:p>
      </dsp:txBody>
      <dsp:txXfrm>
        <a:off x="1548642" y="3069665"/>
        <a:ext cx="869026" cy="513554"/>
      </dsp:txXfrm>
    </dsp:sp>
    <dsp:sp modelId="{C89A4ADA-747D-434D-8690-4D2CDC9A6637}">
      <dsp:nvSpPr>
        <dsp:cNvPr id="0" name=""/>
        <dsp:cNvSpPr/>
      </dsp:nvSpPr>
      <dsp:spPr>
        <a:xfrm rot="8862528">
          <a:off x="904711" y="2752771"/>
          <a:ext cx="745409" cy="224952"/>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873E597-61BB-4EC0-BE5B-0D6F1ED2CE00}">
      <dsp:nvSpPr>
        <dsp:cNvPr id="0" name=""/>
        <dsp:cNvSpPr/>
      </dsp:nvSpPr>
      <dsp:spPr>
        <a:xfrm>
          <a:off x="554422" y="2826541"/>
          <a:ext cx="815859" cy="475626"/>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Huoltaja</a:t>
          </a:r>
        </a:p>
      </dsp:txBody>
      <dsp:txXfrm>
        <a:off x="568353" y="2840472"/>
        <a:ext cx="787997" cy="447764"/>
      </dsp:txXfrm>
    </dsp:sp>
    <dsp:sp modelId="{45235E6A-162B-4D67-89DC-ED6B5BFF87F1}">
      <dsp:nvSpPr>
        <dsp:cNvPr id="0" name=""/>
        <dsp:cNvSpPr/>
      </dsp:nvSpPr>
      <dsp:spPr>
        <a:xfrm rot="11540195">
          <a:off x="722987" y="2076769"/>
          <a:ext cx="771222" cy="224952"/>
        </a:xfrm>
        <a:prstGeom prst="lef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DFE4376-826C-411E-B80A-6224117C7E55}">
      <dsp:nvSpPr>
        <dsp:cNvPr id="0" name=""/>
        <dsp:cNvSpPr/>
      </dsp:nvSpPr>
      <dsp:spPr>
        <a:xfrm>
          <a:off x="349316" y="1885852"/>
          <a:ext cx="765149" cy="442011"/>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err="1">
              <a:solidFill>
                <a:sysClr val="window" lastClr="FFFFFF"/>
              </a:solidFill>
              <a:latin typeface="Calibri"/>
              <a:ea typeface="+mn-ea"/>
              <a:cs typeface="+mn-cs"/>
            </a:rPr>
            <a:t>Erityis</a:t>
          </a:r>
          <a:r>
            <a:rPr lang="fi-FI" sz="1000" b="1" kern="1200" dirty="0">
              <a:solidFill>
                <a:sysClr val="window" lastClr="FFFFFF"/>
              </a:solidFill>
              <a:latin typeface="Calibri"/>
              <a:ea typeface="+mn-ea"/>
              <a:cs typeface="+mn-cs"/>
            </a:rPr>
            <a:t>-opettaja</a:t>
          </a:r>
        </a:p>
      </dsp:txBody>
      <dsp:txXfrm>
        <a:off x="362262" y="1898798"/>
        <a:ext cx="739257" cy="416119"/>
      </dsp:txXfrm>
    </dsp:sp>
    <dsp:sp modelId="{717C5A52-0FF9-442A-8F52-045EB98E0F8E}">
      <dsp:nvSpPr>
        <dsp:cNvPr id="0" name=""/>
        <dsp:cNvSpPr/>
      </dsp:nvSpPr>
      <dsp:spPr>
        <a:xfrm rot="13311531">
          <a:off x="787027" y="1608539"/>
          <a:ext cx="988920" cy="224952"/>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047D292-D952-4ABF-99D8-81C05D897DC8}">
      <dsp:nvSpPr>
        <dsp:cNvPr id="0" name=""/>
        <dsp:cNvSpPr/>
      </dsp:nvSpPr>
      <dsp:spPr>
        <a:xfrm>
          <a:off x="551719" y="1170057"/>
          <a:ext cx="722998" cy="442011"/>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Opinto-ohjaaja</a:t>
          </a:r>
        </a:p>
      </dsp:txBody>
      <dsp:txXfrm>
        <a:off x="564665" y="1183003"/>
        <a:ext cx="697106" cy="416119"/>
      </dsp:txXfrm>
    </dsp:sp>
    <dsp:sp modelId="{87386A5E-B447-4A55-9884-0D1D7331E870}">
      <dsp:nvSpPr>
        <dsp:cNvPr id="0" name=""/>
        <dsp:cNvSpPr/>
      </dsp:nvSpPr>
      <dsp:spPr>
        <a:xfrm rot="15440039">
          <a:off x="1541910" y="1539521"/>
          <a:ext cx="641632" cy="224952"/>
        </a:xfrm>
        <a:prstGeom prst="leftArrow">
          <a:avLst>
            <a:gd name="adj1" fmla="val 60000"/>
            <a:gd name="adj2" fmla="val 50000"/>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sp>
    <dsp:sp modelId="{EEB32633-99E0-4642-8C2A-6F4940C655AE}">
      <dsp:nvSpPr>
        <dsp:cNvPr id="0" name=""/>
        <dsp:cNvSpPr/>
      </dsp:nvSpPr>
      <dsp:spPr>
        <a:xfrm>
          <a:off x="1393914" y="1070700"/>
          <a:ext cx="796936" cy="536575"/>
        </a:xfrm>
        <a:prstGeom prst="roundRect">
          <a:avLst>
            <a:gd name="adj" fmla="val 10000"/>
          </a:avLst>
        </a:prstGeom>
        <a:solidFill>
          <a:srgbClr val="8064A2"/>
        </a:solidFill>
        <a:ln w="28575"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Rehtori</a:t>
          </a:r>
        </a:p>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koollekutsuja</a:t>
          </a:r>
        </a:p>
      </dsp:txBody>
      <dsp:txXfrm>
        <a:off x="1409630" y="1086416"/>
        <a:ext cx="765504" cy="505143"/>
      </dsp:txXfrm>
    </dsp:sp>
    <dsp:sp modelId="{D3C5E3CA-DE54-42CC-A22C-09D13ACA9D86}">
      <dsp:nvSpPr>
        <dsp:cNvPr id="0" name=""/>
        <dsp:cNvSpPr/>
      </dsp:nvSpPr>
      <dsp:spPr>
        <a:xfrm rot="17370228">
          <a:off x="1786339" y="1263835"/>
          <a:ext cx="1203118" cy="224952"/>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089AEB6-E33E-4188-8A1A-6F5034995673}">
      <dsp:nvSpPr>
        <dsp:cNvPr id="0" name=""/>
        <dsp:cNvSpPr/>
      </dsp:nvSpPr>
      <dsp:spPr>
        <a:xfrm>
          <a:off x="2202094" y="581441"/>
          <a:ext cx="773293" cy="455656"/>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a:solidFill>
                <a:sysClr val="window" lastClr="FFFFFF"/>
              </a:solidFill>
              <a:latin typeface="Calibri"/>
              <a:ea typeface="+mn-ea"/>
              <a:cs typeface="+mn-cs"/>
            </a:rPr>
            <a:t>Kuraattori</a:t>
          </a:r>
        </a:p>
      </dsp:txBody>
      <dsp:txXfrm>
        <a:off x="2215440" y="594787"/>
        <a:ext cx="746601" cy="428964"/>
      </dsp:txXfrm>
    </dsp:sp>
    <dsp:sp modelId="{7E6E5B82-E01E-4151-BBE8-9E095D654786}">
      <dsp:nvSpPr>
        <dsp:cNvPr id="0" name=""/>
        <dsp:cNvSpPr/>
      </dsp:nvSpPr>
      <dsp:spPr>
        <a:xfrm rot="19124873">
          <a:off x="2275443" y="1551356"/>
          <a:ext cx="1163520" cy="224952"/>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F5B77F4-E9C0-45FC-B238-44ABCC335AC0}">
      <dsp:nvSpPr>
        <dsp:cNvPr id="0" name=""/>
        <dsp:cNvSpPr/>
      </dsp:nvSpPr>
      <dsp:spPr>
        <a:xfrm>
          <a:off x="2821602" y="1038655"/>
          <a:ext cx="945954" cy="483158"/>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a:solidFill>
                <a:sysClr val="window" lastClr="FFFFFF"/>
              </a:solidFill>
              <a:latin typeface="Calibri"/>
              <a:ea typeface="+mn-ea"/>
              <a:cs typeface="+mn-cs"/>
            </a:rPr>
            <a:t>Terveyden-hoitaja</a:t>
          </a:r>
          <a:endParaRPr lang="fi-FI" sz="1000" b="1" kern="1200" dirty="0">
            <a:solidFill>
              <a:sysClr val="window" lastClr="FFFFFF"/>
            </a:solidFill>
            <a:latin typeface="Calibri"/>
            <a:ea typeface="+mn-ea"/>
            <a:cs typeface="+mn-cs"/>
          </a:endParaRPr>
        </a:p>
      </dsp:txBody>
      <dsp:txXfrm>
        <a:off x="2835753" y="1052806"/>
        <a:ext cx="917652" cy="454856"/>
      </dsp:txXfrm>
    </dsp:sp>
    <dsp:sp modelId="{DA17322E-A44E-4D6D-B280-6B429A492CC6}">
      <dsp:nvSpPr>
        <dsp:cNvPr id="0" name=""/>
        <dsp:cNvSpPr/>
      </dsp:nvSpPr>
      <dsp:spPr>
        <a:xfrm rot="20407939">
          <a:off x="2527774" y="1882826"/>
          <a:ext cx="1188977" cy="224952"/>
        </a:xfrm>
        <a:prstGeom prst="lef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2908387-9B1D-4BCB-9DBA-F2F027219340}">
      <dsp:nvSpPr>
        <dsp:cNvPr id="0" name=""/>
        <dsp:cNvSpPr/>
      </dsp:nvSpPr>
      <dsp:spPr>
        <a:xfrm>
          <a:off x="3288336" y="1577723"/>
          <a:ext cx="786062" cy="43108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Psykologi</a:t>
          </a:r>
        </a:p>
      </dsp:txBody>
      <dsp:txXfrm>
        <a:off x="3300962" y="1590349"/>
        <a:ext cx="760810" cy="405833"/>
      </dsp:txXfrm>
    </dsp:sp>
    <dsp:sp modelId="{E22A52BD-09F5-4E45-8BA4-EE7D46E95000}">
      <dsp:nvSpPr>
        <dsp:cNvPr id="0" name=""/>
        <dsp:cNvSpPr/>
      </dsp:nvSpPr>
      <dsp:spPr>
        <a:xfrm rot="120105">
          <a:off x="2589731" y="2310214"/>
          <a:ext cx="721438" cy="224952"/>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7490AAC-35FE-4A3B-A95B-A4690D164742}">
      <dsp:nvSpPr>
        <dsp:cNvPr id="0" name=""/>
        <dsp:cNvSpPr/>
      </dsp:nvSpPr>
      <dsp:spPr>
        <a:xfrm>
          <a:off x="2890041" y="2161302"/>
          <a:ext cx="841816" cy="547975"/>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 Muu lukion henkilöstö</a:t>
          </a:r>
        </a:p>
      </dsp:txBody>
      <dsp:txXfrm>
        <a:off x="2906091" y="2177352"/>
        <a:ext cx="809716" cy="515875"/>
      </dsp:txXfrm>
    </dsp:sp>
    <dsp:sp modelId="{727BC296-7D25-473C-A9BF-3382AF63A2C0}">
      <dsp:nvSpPr>
        <dsp:cNvPr id="0" name=""/>
        <dsp:cNvSpPr/>
      </dsp:nvSpPr>
      <dsp:spPr>
        <a:xfrm rot="2042938">
          <a:off x="2266042" y="2918776"/>
          <a:ext cx="727755" cy="224952"/>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sp:spPr>
      <dsp:style>
        <a:lnRef idx="1">
          <a:schemeClr val="accent5"/>
        </a:lnRef>
        <a:fillRef idx="2">
          <a:schemeClr val="accent5"/>
        </a:fillRef>
        <a:effectRef idx="1">
          <a:schemeClr val="accent5"/>
        </a:effectRef>
        <a:fontRef idx="minor">
          <a:schemeClr val="dk1"/>
        </a:fontRef>
      </dsp:style>
    </dsp:sp>
    <dsp:sp modelId="{093D4842-ACF8-42B0-B4BC-0DDE2176CB9E}">
      <dsp:nvSpPr>
        <dsp:cNvPr id="0" name=""/>
        <dsp:cNvSpPr/>
      </dsp:nvSpPr>
      <dsp:spPr>
        <a:xfrm>
          <a:off x="2595258" y="2825373"/>
          <a:ext cx="919632" cy="517365"/>
        </a:xfrm>
        <a:prstGeom prst="roundRect">
          <a:avLst>
            <a:gd name="adj" fmla="val 10000"/>
          </a:avLst>
        </a:prstGeom>
        <a:solidFill>
          <a:srgbClr val="8064A2"/>
        </a:solidFill>
        <a:ln w="1905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Lukion ulkopuoliset yhteistyötahot</a:t>
          </a:r>
        </a:p>
      </dsp:txBody>
      <dsp:txXfrm>
        <a:off x="2610411" y="2840526"/>
        <a:ext cx="889326" cy="4870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7B12D-2090-422F-A29F-92CA7CE8BFCB}">
      <dsp:nvSpPr>
        <dsp:cNvPr id="0" name=""/>
        <dsp:cNvSpPr/>
      </dsp:nvSpPr>
      <dsp:spPr>
        <a:xfrm>
          <a:off x="706011" y="358346"/>
          <a:ext cx="1901420" cy="1620167"/>
        </a:xfrm>
        <a:prstGeom prst="pieWedg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Opiskeluterveyden-huollon palvelut</a:t>
          </a:r>
        </a:p>
      </dsp:txBody>
      <dsp:txXfrm>
        <a:off x="1262924" y="832882"/>
        <a:ext cx="1344507" cy="1145631"/>
      </dsp:txXfrm>
    </dsp:sp>
    <dsp:sp modelId="{28DB5135-CA8D-433C-BB99-65A57633BBB6}">
      <dsp:nvSpPr>
        <dsp:cNvPr id="0" name=""/>
        <dsp:cNvSpPr/>
      </dsp:nvSpPr>
      <dsp:spPr>
        <a:xfrm rot="5400000">
          <a:off x="2631797" y="298315"/>
          <a:ext cx="1594098" cy="1740230"/>
        </a:xfrm>
        <a:prstGeom prst="pieWedge">
          <a:avLst/>
        </a:prstGeom>
        <a:solidFill>
          <a:schemeClr val="accent2">
            <a:hueOff val="-4068025"/>
            <a:satOff val="-8049"/>
            <a:lumOff val="-503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fi-FI" sz="1100" kern="1200" dirty="0"/>
        </a:p>
        <a:p>
          <a:pPr marL="0" lvl="0" indent="0" algn="ctr" defTabSz="488950">
            <a:lnSpc>
              <a:spcPct val="90000"/>
            </a:lnSpc>
            <a:spcBef>
              <a:spcPct val="0"/>
            </a:spcBef>
            <a:spcAft>
              <a:spcPct val="35000"/>
            </a:spcAft>
            <a:buNone/>
          </a:pPr>
          <a:r>
            <a:rPr lang="fi-FI" sz="1100" kern="1200" dirty="0"/>
            <a:t>Opiskeluhuollon kuraattoripalvelut</a:t>
          </a:r>
        </a:p>
        <a:p>
          <a:pPr marL="0" lvl="0" indent="0" algn="ctr" defTabSz="488950">
            <a:lnSpc>
              <a:spcPct val="90000"/>
            </a:lnSpc>
            <a:spcBef>
              <a:spcPct val="0"/>
            </a:spcBef>
            <a:spcAft>
              <a:spcPct val="35000"/>
            </a:spcAft>
            <a:buNone/>
          </a:pPr>
          <a:endParaRPr lang="fi-FI" sz="1200" kern="1200" dirty="0"/>
        </a:p>
      </dsp:txBody>
      <dsp:txXfrm rot="-5400000">
        <a:off x="2558731" y="838281"/>
        <a:ext cx="1230528" cy="1127198"/>
      </dsp:txXfrm>
    </dsp:sp>
    <dsp:sp modelId="{006328D2-75D7-41CB-B132-CC0C970B390F}">
      <dsp:nvSpPr>
        <dsp:cNvPr id="0" name=""/>
        <dsp:cNvSpPr/>
      </dsp:nvSpPr>
      <dsp:spPr>
        <a:xfrm rot="10800000">
          <a:off x="2605939" y="2105638"/>
          <a:ext cx="1693885" cy="1693885"/>
        </a:xfrm>
        <a:prstGeom prst="pieWedge">
          <a:avLst/>
        </a:prstGeom>
        <a:solidFill>
          <a:schemeClr val="accent2">
            <a:hueOff val="-8136050"/>
            <a:satOff val="-16098"/>
            <a:lumOff val="-100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fi-FI" sz="1100" kern="1200" dirty="0"/>
            <a:t>Monialainen</a:t>
          </a:r>
        </a:p>
        <a:p>
          <a:pPr marL="0" lvl="0" indent="0" algn="l" defTabSz="488950">
            <a:lnSpc>
              <a:spcPct val="90000"/>
            </a:lnSpc>
            <a:spcBef>
              <a:spcPct val="0"/>
            </a:spcBef>
            <a:spcAft>
              <a:spcPct val="35000"/>
            </a:spcAft>
            <a:buNone/>
          </a:pPr>
          <a:r>
            <a:rPr lang="fi-FI" sz="1100" kern="1200" dirty="0"/>
            <a:t>asiantuntijaryhmä</a:t>
          </a:r>
        </a:p>
      </dsp:txBody>
      <dsp:txXfrm rot="10800000">
        <a:off x="2605939" y="2105638"/>
        <a:ext cx="1197758" cy="1197758"/>
      </dsp:txXfrm>
    </dsp:sp>
    <dsp:sp modelId="{7F643E75-8BB7-45E5-8C1E-D9AC74BD37BB}">
      <dsp:nvSpPr>
        <dsp:cNvPr id="0" name=""/>
        <dsp:cNvSpPr/>
      </dsp:nvSpPr>
      <dsp:spPr>
        <a:xfrm rot="16200000">
          <a:off x="809778" y="1989853"/>
          <a:ext cx="1693885" cy="1901403"/>
        </a:xfrm>
        <a:prstGeom prst="pieWedge">
          <a:avLst/>
        </a:prstGeom>
        <a:solidFill>
          <a:schemeClr val="accent2">
            <a:hueOff val="-12204075"/>
            <a:satOff val="-24147"/>
            <a:lumOff val="-1509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Opiskeluhuollon psykologipalvelut</a:t>
          </a:r>
        </a:p>
      </dsp:txBody>
      <dsp:txXfrm rot="5400000">
        <a:off x="1262928" y="2093612"/>
        <a:ext cx="1344495" cy="1197758"/>
      </dsp:txXfrm>
    </dsp:sp>
    <dsp:sp modelId="{D632DB73-34F2-4848-A915-7BF5F1925A91}">
      <dsp:nvSpPr>
        <dsp:cNvPr id="0" name=""/>
        <dsp:cNvSpPr/>
      </dsp:nvSpPr>
      <dsp:spPr>
        <a:xfrm flipH="1" flipV="1">
          <a:off x="2519922" y="1868003"/>
          <a:ext cx="45722" cy="177379"/>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4C285-AAD4-488D-92E0-A7939DDC6DED}">
      <dsp:nvSpPr>
        <dsp:cNvPr id="0" name=""/>
        <dsp:cNvSpPr/>
      </dsp:nvSpPr>
      <dsp:spPr>
        <a:xfrm rot="10800000" flipH="1" flipV="1">
          <a:off x="2519922" y="2096360"/>
          <a:ext cx="45722" cy="111862"/>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7B12D-2090-422F-A29F-92CA7CE8BFCB}">
      <dsp:nvSpPr>
        <dsp:cNvPr id="0" name=""/>
        <dsp:cNvSpPr/>
      </dsp:nvSpPr>
      <dsp:spPr>
        <a:xfrm>
          <a:off x="805789" y="299245"/>
          <a:ext cx="1685540" cy="1685540"/>
        </a:xfrm>
        <a:prstGeom prst="pieWedg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fi-FI" sz="1000" kern="1200" dirty="0"/>
        </a:p>
        <a:p>
          <a:pPr marL="0" lvl="0" indent="0" algn="ctr" defTabSz="444500">
            <a:lnSpc>
              <a:spcPct val="90000"/>
            </a:lnSpc>
            <a:spcBef>
              <a:spcPct val="0"/>
            </a:spcBef>
            <a:spcAft>
              <a:spcPct val="35000"/>
            </a:spcAft>
            <a:buNone/>
          </a:pPr>
          <a:r>
            <a:rPr lang="fi-FI" sz="1100" kern="1200" dirty="0"/>
            <a:t>Opiskeluterveyden-</a:t>
          </a:r>
        </a:p>
        <a:p>
          <a:pPr marL="0" lvl="0" indent="0" algn="ctr" defTabSz="444500">
            <a:lnSpc>
              <a:spcPct val="90000"/>
            </a:lnSpc>
            <a:spcBef>
              <a:spcPct val="0"/>
            </a:spcBef>
            <a:spcAft>
              <a:spcPct val="35000"/>
            </a:spcAft>
            <a:buNone/>
          </a:pPr>
          <a:r>
            <a:rPr lang="fi-FI" sz="1100" kern="1200" dirty="0"/>
            <a:t>huollonpalvelut</a:t>
          </a:r>
        </a:p>
      </dsp:txBody>
      <dsp:txXfrm>
        <a:off x="1299472" y="792928"/>
        <a:ext cx="1191857" cy="1191857"/>
      </dsp:txXfrm>
    </dsp:sp>
    <dsp:sp modelId="{28DB5135-CA8D-433C-BB99-65A57633BBB6}">
      <dsp:nvSpPr>
        <dsp:cNvPr id="0" name=""/>
        <dsp:cNvSpPr/>
      </dsp:nvSpPr>
      <dsp:spPr>
        <a:xfrm rot="5400000">
          <a:off x="2569184" y="299245"/>
          <a:ext cx="1685540" cy="1685540"/>
        </a:xfrm>
        <a:prstGeom prst="pieWedge">
          <a:avLst/>
        </a:prstGeom>
        <a:solidFill>
          <a:schemeClr val="accent2">
            <a:hueOff val="-4068025"/>
            <a:satOff val="-8049"/>
            <a:lumOff val="-503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fi-FI" sz="1100" kern="1200" dirty="0"/>
        </a:p>
        <a:p>
          <a:pPr marL="0" lvl="0" indent="0" algn="ctr" defTabSz="488950">
            <a:lnSpc>
              <a:spcPct val="90000"/>
            </a:lnSpc>
            <a:spcBef>
              <a:spcPct val="0"/>
            </a:spcBef>
            <a:spcAft>
              <a:spcPct val="35000"/>
            </a:spcAft>
            <a:buNone/>
          </a:pPr>
          <a:r>
            <a:rPr lang="fi-FI" sz="1000" kern="1200" dirty="0"/>
            <a:t>Opiskeluhuollon kuraattoripalvelut</a:t>
          </a:r>
        </a:p>
      </dsp:txBody>
      <dsp:txXfrm rot="-5400000">
        <a:off x="2569184" y="792928"/>
        <a:ext cx="1191857" cy="1191857"/>
      </dsp:txXfrm>
    </dsp:sp>
    <dsp:sp modelId="{006328D2-75D7-41CB-B132-CC0C970B390F}">
      <dsp:nvSpPr>
        <dsp:cNvPr id="0" name=""/>
        <dsp:cNvSpPr/>
      </dsp:nvSpPr>
      <dsp:spPr>
        <a:xfrm rot="10800000">
          <a:off x="2593102" y="2074607"/>
          <a:ext cx="1685540" cy="1685540"/>
        </a:xfrm>
        <a:prstGeom prst="pieWedge">
          <a:avLst/>
        </a:prstGeom>
        <a:solidFill>
          <a:schemeClr val="accent2">
            <a:hueOff val="-8136050"/>
            <a:satOff val="-16098"/>
            <a:lumOff val="-100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Monialainen</a:t>
          </a:r>
        </a:p>
        <a:p>
          <a:pPr marL="0" lvl="0" indent="0" algn="ctr" defTabSz="488950">
            <a:lnSpc>
              <a:spcPct val="90000"/>
            </a:lnSpc>
            <a:spcBef>
              <a:spcPct val="0"/>
            </a:spcBef>
            <a:spcAft>
              <a:spcPct val="35000"/>
            </a:spcAft>
            <a:buNone/>
          </a:pPr>
          <a:r>
            <a:rPr lang="fi-FI" sz="1100" kern="1200" dirty="0"/>
            <a:t>asiantuntijaryhmä</a:t>
          </a:r>
        </a:p>
      </dsp:txBody>
      <dsp:txXfrm rot="10800000">
        <a:off x="2593102" y="2074607"/>
        <a:ext cx="1191857" cy="1191857"/>
      </dsp:txXfrm>
    </dsp:sp>
    <dsp:sp modelId="{7F643E75-8BB7-45E5-8C1E-D9AC74BD37BB}">
      <dsp:nvSpPr>
        <dsp:cNvPr id="0" name=""/>
        <dsp:cNvSpPr/>
      </dsp:nvSpPr>
      <dsp:spPr>
        <a:xfrm rot="16200000">
          <a:off x="805789" y="2048069"/>
          <a:ext cx="1685540" cy="1714683"/>
        </a:xfrm>
        <a:prstGeom prst="pieWedge">
          <a:avLst/>
        </a:prstGeom>
        <a:solidFill>
          <a:schemeClr val="accent2">
            <a:hueOff val="-12204075"/>
            <a:satOff val="-24147"/>
            <a:lumOff val="-1509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Opiskeluhuollon psykologipalvelut</a:t>
          </a:r>
        </a:p>
      </dsp:txBody>
      <dsp:txXfrm rot="5400000">
        <a:off x="1293437" y="2062640"/>
        <a:ext cx="1212464" cy="1191857"/>
      </dsp:txXfrm>
    </dsp:sp>
    <dsp:sp modelId="{D632DB73-34F2-4848-A915-7BF5F1925A91}">
      <dsp:nvSpPr>
        <dsp:cNvPr id="0" name=""/>
        <dsp:cNvSpPr/>
      </dsp:nvSpPr>
      <dsp:spPr>
        <a:xfrm flipH="1" flipV="1">
          <a:off x="2507508" y="1838143"/>
          <a:ext cx="45497" cy="176505"/>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4C285-AAD4-488D-92E0-A7939DDC6DED}">
      <dsp:nvSpPr>
        <dsp:cNvPr id="0" name=""/>
        <dsp:cNvSpPr/>
      </dsp:nvSpPr>
      <dsp:spPr>
        <a:xfrm rot="10800000" flipH="1" flipV="1">
          <a:off x="2507508" y="2065375"/>
          <a:ext cx="45497" cy="111311"/>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8D3B4-02C5-42EC-9F88-54B665BA8A8D}">
      <dsp:nvSpPr>
        <dsp:cNvPr id="0" name=""/>
        <dsp:cNvSpPr/>
      </dsp:nvSpPr>
      <dsp:spPr>
        <a:xfrm rot="5400000">
          <a:off x="-186593" y="168786"/>
          <a:ext cx="1141250" cy="803676"/>
        </a:xfrm>
        <a:prstGeom prst="chevron">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Huoli opiskelijasta</a:t>
          </a:r>
        </a:p>
      </dsp:txBody>
      <dsp:txXfrm rot="-5400000">
        <a:off x="-17806" y="401837"/>
        <a:ext cx="803676" cy="337574"/>
      </dsp:txXfrm>
    </dsp:sp>
    <dsp:sp modelId="{B2766ACB-17B2-47D6-A559-BD0D197C32F7}">
      <dsp:nvSpPr>
        <dsp:cNvPr id="0" name=""/>
        <dsp:cNvSpPr/>
      </dsp:nvSpPr>
      <dsp:spPr>
        <a:xfrm rot="5400000">
          <a:off x="3560562" y="-2803452"/>
          <a:ext cx="821090" cy="6433483"/>
        </a:xfrm>
        <a:prstGeom prst="round2SameRect">
          <a:avLst/>
        </a:prstGeom>
        <a:solidFill>
          <a:schemeClr val="lt1">
            <a:alpha val="90000"/>
            <a:hueOff val="0"/>
            <a:satOff val="0"/>
            <a:lumOff val="0"/>
            <a:alphaOff val="0"/>
          </a:schemeClr>
        </a:solidFill>
        <a:ln w="6350" cap="flat" cmpd="sng" algn="in">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jolla huoli herää,  ottaa huolen puheeksi opiskelijan ja tarvittaessa huoltajan kanssa. </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konsultoi tarvittaessa opiskelijan/huoltajan suostumuksella tai  nimettömänä toista työntekijää, jolle asia työtehtävien perusteella kuuluu  (opettaja, erityisopettaja, opinto-ohjaaja,  kuraattori, terveydenhoitaja, psykologi )</a:t>
          </a:r>
        </a:p>
      </dsp:txBody>
      <dsp:txXfrm rot="-5400000">
        <a:off x="754366" y="42826"/>
        <a:ext cx="6393401" cy="740926"/>
      </dsp:txXfrm>
    </dsp:sp>
    <dsp:sp modelId="{7EF90132-C0F6-4ECE-9187-5F8FAE380DE9}">
      <dsp:nvSpPr>
        <dsp:cNvPr id="0" name=""/>
        <dsp:cNvSpPr/>
      </dsp:nvSpPr>
      <dsp:spPr>
        <a:xfrm rot="5400000">
          <a:off x="-146110" y="1155997"/>
          <a:ext cx="1141250" cy="870103"/>
        </a:xfrm>
        <a:prstGeom prst="chevron">
          <a:avLst/>
        </a:prstGeom>
        <a:gradFill rotWithShape="0">
          <a:gsLst>
            <a:gs pos="0">
              <a:schemeClr val="accent2">
                <a:hueOff val="-4068025"/>
                <a:satOff val="-8049"/>
                <a:lumOff val="-5033"/>
                <a:alphaOff val="0"/>
                <a:tint val="94000"/>
                <a:satMod val="103000"/>
                <a:lumMod val="102000"/>
              </a:schemeClr>
            </a:gs>
            <a:gs pos="50000">
              <a:schemeClr val="accent2">
                <a:hueOff val="-4068025"/>
                <a:satOff val="-8049"/>
                <a:lumOff val="-5033"/>
                <a:alphaOff val="0"/>
                <a:shade val="100000"/>
                <a:satMod val="110000"/>
                <a:lumMod val="100000"/>
              </a:schemeClr>
            </a:gs>
            <a:gs pos="100000">
              <a:schemeClr val="accent2">
                <a:hueOff val="-4068025"/>
                <a:satOff val="-8049"/>
                <a:lumOff val="-5033"/>
                <a:alphaOff val="0"/>
                <a:shade val="78000"/>
                <a:satMod val="120000"/>
                <a:lumMod val="99000"/>
              </a:schemeClr>
            </a:gs>
          </a:gsLst>
          <a:lin ang="5400000" scaled="0"/>
        </a:gradFill>
        <a:ln w="6350" cap="flat" cmpd="sng" algn="in">
          <a:solidFill>
            <a:schemeClr val="accent2">
              <a:hueOff val="-4068025"/>
              <a:satOff val="-8049"/>
              <a:lumOff val="-5033"/>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fi-FI" sz="1000" kern="1200" dirty="0">
            <a:latin typeface="+mj-lt"/>
            <a:cs typeface="Times New Roman" panose="02020603050405020304" pitchFamily="18" charset="0"/>
          </a:endParaRPr>
        </a:p>
        <a:p>
          <a:pPr marL="0" lvl="0" indent="0" algn="ctr" defTabSz="444500">
            <a:lnSpc>
              <a:spcPct val="90000"/>
            </a:lnSpc>
            <a:spcBef>
              <a:spcPct val="0"/>
            </a:spcBef>
            <a:spcAft>
              <a:spcPct val="35000"/>
            </a:spcAft>
            <a:buNone/>
          </a:pPr>
          <a:r>
            <a:rPr lang="fi-FI" sz="900" kern="1200" dirty="0">
              <a:latin typeface="+mj-lt"/>
              <a:cs typeface="Times New Roman" panose="02020603050405020304" pitchFamily="18" charset="0"/>
            </a:rPr>
            <a:t>Asiantuntija-ryhmän koolle kutsuminen</a:t>
          </a:r>
        </a:p>
        <a:p>
          <a:pPr marL="0" lvl="0" indent="0" algn="ctr" defTabSz="444500">
            <a:lnSpc>
              <a:spcPct val="90000"/>
            </a:lnSpc>
            <a:spcBef>
              <a:spcPct val="0"/>
            </a:spcBef>
            <a:spcAft>
              <a:spcPct val="35000"/>
            </a:spcAft>
            <a:buNone/>
          </a:pPr>
          <a:endParaRPr lang="fi-FI" sz="900" kern="1200" dirty="0">
            <a:latin typeface="+mj-lt"/>
            <a:cs typeface="Times New Roman" panose="02020603050405020304" pitchFamily="18" charset="0"/>
          </a:endParaRPr>
        </a:p>
      </dsp:txBody>
      <dsp:txXfrm rot="-5400000">
        <a:off x="-10536" y="1455476"/>
        <a:ext cx="870103" cy="271147"/>
      </dsp:txXfrm>
    </dsp:sp>
    <dsp:sp modelId="{A167B3E7-54B1-4A9F-9473-2A2691C46593}">
      <dsp:nvSpPr>
        <dsp:cNvPr id="0" name=""/>
        <dsp:cNvSpPr/>
      </dsp:nvSpPr>
      <dsp:spPr>
        <a:xfrm rot="5400000">
          <a:off x="3633219" y="-1777471"/>
          <a:ext cx="742202" cy="6375277"/>
        </a:xfrm>
        <a:prstGeom prst="round2SameRect">
          <a:avLst/>
        </a:prstGeom>
        <a:solidFill>
          <a:schemeClr val="lt1">
            <a:alpha val="90000"/>
            <a:hueOff val="0"/>
            <a:satOff val="0"/>
            <a:lumOff val="0"/>
            <a:alphaOff val="0"/>
          </a:schemeClr>
        </a:solidFill>
        <a:ln w="6350" cap="flat" cmpd="sng" algn="in">
          <a:solidFill>
            <a:schemeClr val="accent2">
              <a:hueOff val="-4068025"/>
              <a:satOff val="-8049"/>
              <a:lumOff val="-503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endParaRPr lang="fi-FI" sz="1000" kern="1200" dirty="0">
            <a:latin typeface="+mj-lt"/>
            <a:cs typeface="Times New Roman" panose="02020603050405020304" pitchFamily="18" charset="0"/>
          </a:endParaRP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sopii opiskelijan/huoltajan kanssa tarvittavista jatkotoimista ja ketkä kutsutaan monialaiseen asiantuntijaryhmään</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kutsuu monialaisen asiantuntijaryhmän koolle opiskelijan tuen tarpeen selvittämiseksi ja opiskeluhuollon palveluiden tai muiden tarvittavien tukitoimien järjestämiseksi</a:t>
          </a:r>
        </a:p>
        <a:p>
          <a:pPr marL="57150" lvl="1" indent="-57150" algn="l" defTabSz="444500">
            <a:lnSpc>
              <a:spcPct val="90000"/>
            </a:lnSpc>
            <a:spcBef>
              <a:spcPct val="0"/>
            </a:spcBef>
            <a:spcAft>
              <a:spcPct val="15000"/>
            </a:spcAft>
            <a:buChar char="•"/>
          </a:pPr>
          <a:endParaRPr lang="fi-FI" sz="1000" kern="1200" dirty="0">
            <a:latin typeface="+mj-lt"/>
            <a:cs typeface="Times New Roman" panose="02020603050405020304" pitchFamily="18" charset="0"/>
          </a:endParaRPr>
        </a:p>
      </dsp:txBody>
      <dsp:txXfrm rot="-5400000">
        <a:off x="816682" y="1075297"/>
        <a:ext cx="6339046" cy="669740"/>
      </dsp:txXfrm>
    </dsp:sp>
    <dsp:sp modelId="{99D5B6B1-D4A7-465E-B7B4-C71DC25E3254}">
      <dsp:nvSpPr>
        <dsp:cNvPr id="0" name=""/>
        <dsp:cNvSpPr/>
      </dsp:nvSpPr>
      <dsp:spPr>
        <a:xfrm rot="5400000">
          <a:off x="-166753" y="2211204"/>
          <a:ext cx="1141250" cy="798875"/>
        </a:xfrm>
        <a:prstGeom prst="chevron">
          <a:avLst/>
        </a:prstGeom>
        <a:gradFill rotWithShape="0">
          <a:gsLst>
            <a:gs pos="0">
              <a:schemeClr val="accent2">
                <a:hueOff val="-8136050"/>
                <a:satOff val="-16098"/>
                <a:lumOff val="-10065"/>
                <a:alphaOff val="0"/>
                <a:tint val="94000"/>
                <a:satMod val="103000"/>
                <a:lumMod val="102000"/>
              </a:schemeClr>
            </a:gs>
            <a:gs pos="50000">
              <a:schemeClr val="accent2">
                <a:hueOff val="-8136050"/>
                <a:satOff val="-16098"/>
                <a:lumOff val="-10065"/>
                <a:alphaOff val="0"/>
                <a:shade val="100000"/>
                <a:satMod val="110000"/>
                <a:lumMod val="100000"/>
              </a:schemeClr>
            </a:gs>
            <a:gs pos="100000">
              <a:schemeClr val="accent2">
                <a:hueOff val="-8136050"/>
                <a:satOff val="-16098"/>
                <a:lumOff val="-10065"/>
                <a:alphaOff val="0"/>
                <a:shade val="78000"/>
                <a:satMod val="120000"/>
                <a:lumMod val="99000"/>
              </a:schemeClr>
            </a:gs>
          </a:gsLst>
          <a:lin ang="5400000" scaled="0"/>
        </a:gradFill>
        <a:ln w="6350" cap="flat" cmpd="sng" algn="in">
          <a:solidFill>
            <a:schemeClr val="accent2">
              <a:hueOff val="-8136050"/>
              <a:satOff val="-16098"/>
              <a:lumOff val="-10065"/>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Asian käsittely ja päätökset</a:t>
          </a:r>
        </a:p>
      </dsp:txBody>
      <dsp:txXfrm rot="-5400000">
        <a:off x="4435" y="2439455"/>
        <a:ext cx="798875" cy="342375"/>
      </dsp:txXfrm>
    </dsp:sp>
    <dsp:sp modelId="{4E043EFD-83B5-4435-AFCA-34110077808F}">
      <dsp:nvSpPr>
        <dsp:cNvPr id="0" name=""/>
        <dsp:cNvSpPr/>
      </dsp:nvSpPr>
      <dsp:spPr>
        <a:xfrm rot="5400000">
          <a:off x="3597800" y="-785035"/>
          <a:ext cx="741812" cy="6375277"/>
        </a:xfrm>
        <a:prstGeom prst="round2SameRect">
          <a:avLst/>
        </a:prstGeom>
        <a:solidFill>
          <a:schemeClr val="lt1">
            <a:alpha val="90000"/>
            <a:hueOff val="0"/>
            <a:satOff val="0"/>
            <a:lumOff val="0"/>
            <a:alphaOff val="0"/>
          </a:schemeClr>
        </a:solidFill>
        <a:ln w="6350" cap="flat" cmpd="sng" algn="in">
          <a:solidFill>
            <a:schemeClr val="accent2">
              <a:hueOff val="-8136050"/>
              <a:satOff val="-16098"/>
              <a:lumOff val="-1006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fi-FI" sz="900" kern="1200" dirty="0">
              <a:latin typeface="+mj-lt"/>
              <a:cs typeface="Times New Roman" panose="02020603050405020304" pitchFamily="18" charset="0"/>
            </a:rPr>
            <a:t> </a:t>
          </a:r>
          <a:r>
            <a:rPr lang="fi-FI" sz="1000" kern="1200" dirty="0">
              <a:latin typeface="+mj-lt"/>
              <a:cs typeface="Times New Roman" panose="02020603050405020304" pitchFamily="18" charset="0"/>
            </a:rPr>
            <a:t>Monialaisen asiantuntijaryhmän tapaamisessa opiskelija/huoltajat allekirjoittavat suostumuslomakkeen asian käsittelyyn</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 Tapaamisessa nimetään vastuuhenkilö, joka huolehtii opiskeluhuoltokertomuksen kirjaamisesta (muistio )</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 Tapaamisessa sovitaan jatkotoimenpiteistä ja niiden vastuuhenkilöistä sekä mahdollisesta seurantatapaamisesta</a:t>
          </a:r>
        </a:p>
      </dsp:txBody>
      <dsp:txXfrm rot="-5400000">
        <a:off x="781068" y="2067909"/>
        <a:ext cx="6339065" cy="669388"/>
      </dsp:txXfrm>
    </dsp:sp>
    <dsp:sp modelId="{C851FF54-F0E1-46D3-A557-63EE01A19E4F}">
      <dsp:nvSpPr>
        <dsp:cNvPr id="0" name=""/>
        <dsp:cNvSpPr/>
      </dsp:nvSpPr>
      <dsp:spPr>
        <a:xfrm rot="5400000">
          <a:off x="-188994" y="3197542"/>
          <a:ext cx="1141250" cy="798875"/>
        </a:xfrm>
        <a:prstGeom prst="chevron">
          <a:avLst/>
        </a:prstGeom>
        <a:gradFill rotWithShape="0">
          <a:gsLst>
            <a:gs pos="0">
              <a:schemeClr val="accent2">
                <a:hueOff val="-12204075"/>
                <a:satOff val="-24147"/>
                <a:lumOff val="-15098"/>
                <a:alphaOff val="0"/>
                <a:tint val="94000"/>
                <a:satMod val="103000"/>
                <a:lumMod val="102000"/>
              </a:schemeClr>
            </a:gs>
            <a:gs pos="50000">
              <a:schemeClr val="accent2">
                <a:hueOff val="-12204075"/>
                <a:satOff val="-24147"/>
                <a:lumOff val="-15098"/>
                <a:alphaOff val="0"/>
                <a:shade val="100000"/>
                <a:satMod val="110000"/>
                <a:lumMod val="100000"/>
              </a:schemeClr>
            </a:gs>
            <a:gs pos="100000">
              <a:schemeClr val="accent2">
                <a:hueOff val="-12204075"/>
                <a:satOff val="-24147"/>
                <a:lumOff val="-15098"/>
                <a:alphaOff val="0"/>
                <a:shade val="78000"/>
                <a:satMod val="120000"/>
                <a:lumMod val="99000"/>
              </a:schemeClr>
            </a:gs>
          </a:gsLst>
          <a:lin ang="5400000" scaled="0"/>
        </a:gradFill>
        <a:ln w="6350" cap="flat" cmpd="sng" algn="in">
          <a:solidFill>
            <a:schemeClr val="accent2">
              <a:hueOff val="-12204075"/>
              <a:satOff val="-24147"/>
              <a:lumOff val="-15098"/>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Seuranta ja arviointi</a:t>
          </a:r>
        </a:p>
      </dsp:txBody>
      <dsp:txXfrm rot="-5400000">
        <a:off x="-17806" y="3425793"/>
        <a:ext cx="798875" cy="342375"/>
      </dsp:txXfrm>
    </dsp:sp>
    <dsp:sp modelId="{77BBFCA3-68D4-41EC-8794-92551296F0ED}">
      <dsp:nvSpPr>
        <dsp:cNvPr id="0" name=""/>
        <dsp:cNvSpPr/>
      </dsp:nvSpPr>
      <dsp:spPr>
        <a:xfrm rot="5400000">
          <a:off x="3597800" y="232618"/>
          <a:ext cx="741812" cy="6375277"/>
        </a:xfrm>
        <a:prstGeom prst="round2SameRect">
          <a:avLst/>
        </a:prstGeom>
        <a:solidFill>
          <a:schemeClr val="lt1">
            <a:alpha val="90000"/>
            <a:hueOff val="0"/>
            <a:satOff val="0"/>
            <a:lumOff val="0"/>
            <a:alphaOff val="0"/>
          </a:schemeClr>
        </a:solidFill>
        <a:ln w="6350" cap="flat" cmpd="sng" algn="in">
          <a:solidFill>
            <a:schemeClr val="accent2">
              <a:hueOff val="-12204075"/>
              <a:satOff val="-24147"/>
              <a:lumOff val="-150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i-FI" sz="1000" kern="1200" dirty="0">
              <a:latin typeface="+mn-lt"/>
              <a:cs typeface="Times New Roman" panose="02020603050405020304" pitchFamily="18" charset="0"/>
            </a:rPr>
            <a:t>Arvioidaan sovittujen toimenpiteiden vaikuttavuutta</a:t>
          </a:r>
        </a:p>
        <a:p>
          <a:pPr marL="57150" lvl="1" indent="-57150" algn="l" defTabSz="444500">
            <a:lnSpc>
              <a:spcPct val="90000"/>
            </a:lnSpc>
            <a:spcBef>
              <a:spcPct val="0"/>
            </a:spcBef>
            <a:spcAft>
              <a:spcPct val="15000"/>
            </a:spcAft>
            <a:buChar char="•"/>
          </a:pPr>
          <a:r>
            <a:rPr lang="fi-FI" sz="1000" kern="1200" dirty="0">
              <a:latin typeface="+mn-lt"/>
              <a:cs typeface="Times New Roman" panose="02020603050405020304" pitchFamily="18" charset="0"/>
            </a:rPr>
            <a:t>Tarvittaessa jatketaan huolta aiheuttaneen asian käsittelyä ja sovitaan jatkotoimista</a:t>
          </a:r>
        </a:p>
      </dsp:txBody>
      <dsp:txXfrm rot="-5400000">
        <a:off x="781068" y="3085562"/>
        <a:ext cx="6339065" cy="6693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FD3D6-C41D-42DD-9B75-25E462346CA9}">
      <dsp:nvSpPr>
        <dsp:cNvPr id="0" name=""/>
        <dsp:cNvSpPr/>
      </dsp:nvSpPr>
      <dsp:spPr>
        <a:xfrm>
          <a:off x="2851368" y="1584628"/>
          <a:ext cx="4164633" cy="2772105"/>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0" algn="l" defTabSz="488950">
            <a:lnSpc>
              <a:spcPct val="90000"/>
            </a:lnSpc>
            <a:spcBef>
              <a:spcPct val="0"/>
            </a:spcBef>
            <a:spcAft>
              <a:spcPct val="15000"/>
            </a:spcAft>
            <a:buChar char="•"/>
          </a:pPr>
          <a:endParaRPr lang="fi-FI" sz="1100" kern="1200" dirty="0"/>
        </a:p>
        <a:p>
          <a:pPr marL="57150" lvl="1" indent="0" algn="l" defTabSz="488950">
            <a:lnSpc>
              <a:spcPct val="90000"/>
            </a:lnSpc>
            <a:spcBef>
              <a:spcPct val="0"/>
            </a:spcBef>
            <a:spcAft>
              <a:spcPct val="15000"/>
            </a:spcAft>
            <a:buChar char="•"/>
          </a:pPr>
          <a:endParaRPr lang="fi-FI" sz="1100" kern="1200" dirty="0"/>
        </a:p>
        <a:p>
          <a:pPr marL="57150" lvl="1" indent="0" algn="l" defTabSz="488950">
            <a:lnSpc>
              <a:spcPct val="90000"/>
            </a:lnSpc>
            <a:spcBef>
              <a:spcPct val="0"/>
            </a:spcBef>
            <a:spcAft>
              <a:spcPct val="15000"/>
            </a:spcAft>
            <a:buChar char="•"/>
          </a:pPr>
          <a:endParaRPr lang="fi-FI" sz="1100" kern="1200" dirty="0"/>
        </a:p>
        <a:p>
          <a:pPr marL="57150" lvl="1" indent="0" algn="l" defTabSz="488950">
            <a:lnSpc>
              <a:spcPct val="90000"/>
            </a:lnSpc>
            <a:spcBef>
              <a:spcPct val="0"/>
            </a:spcBef>
            <a:spcAft>
              <a:spcPct val="15000"/>
            </a:spcAft>
            <a:buChar char="•"/>
          </a:pPr>
          <a:endParaRPr lang="fi-FI" sz="1100" kern="1200" dirty="0"/>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i-FI" sz="1100" kern="1200" dirty="0"/>
            <a:t> Hyvinvoiva kouluyhteisö</a:t>
          </a:r>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i-FI" sz="1100" kern="1200" dirty="0"/>
            <a:t> Koulun 100-vuotisjuhla 10.5.</a:t>
          </a:r>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i-FI" sz="1100" kern="1200" dirty="0"/>
            <a:t> </a:t>
          </a:r>
          <a:r>
            <a:rPr lang="fi-FI" sz="1100" kern="1200" dirty="0" err="1"/>
            <a:t>OHR:n</a:t>
          </a:r>
          <a:r>
            <a:rPr lang="fi-FI" sz="1100" kern="1200" dirty="0"/>
            <a:t> lukuvuoden arviointipalaveri  </a:t>
          </a:r>
        </a:p>
      </dsp:txBody>
      <dsp:txXfrm>
        <a:off x="4161652" y="2338549"/>
        <a:ext cx="2793455" cy="1957291"/>
      </dsp:txXfrm>
    </dsp:sp>
    <dsp:sp modelId="{737C5105-F3E6-4222-9655-5DFA77A3D4E9}">
      <dsp:nvSpPr>
        <dsp:cNvPr id="0" name=""/>
        <dsp:cNvSpPr/>
      </dsp:nvSpPr>
      <dsp:spPr>
        <a:xfrm>
          <a:off x="-56001" y="1901359"/>
          <a:ext cx="3308688" cy="2460427"/>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i-FI" sz="1100" kern="1200" dirty="0"/>
            <a:t> Opiskelijoiden toteuttama </a:t>
          </a:r>
          <a:r>
            <a:rPr lang="fi-FI" sz="1100" kern="1200" dirty="0" err="1"/>
            <a:t>ryhmäyttämisiltapäivä</a:t>
          </a:r>
          <a:r>
            <a:rPr lang="fi-FI" sz="1100" kern="1200" dirty="0"/>
            <a:t> ykkösille 24.8.</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i-FI" sz="1100" kern="1200" dirty="0"/>
            <a:t> Kiusaamiseen puuttumisen mallin läpikäyminen opiskelijoiden kanssa</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i-FI" sz="1100" kern="1200" dirty="0"/>
            <a:t> Mielessä tuulee – tapahtumaan osallistuminen kaikille (vko 34)</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i-FI" sz="1100" kern="1200" dirty="0"/>
            <a:t> Kuraattorin ja terveydenhoitajan infotunnit aloittaville opiskelijoille</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i-FI" sz="1100" kern="1200" dirty="0"/>
            <a:t> Päihdevalistukset (14.9. ja 12.10)  </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i-FI" sz="1100" kern="1200" dirty="0"/>
            <a:t>  </a:t>
          </a:r>
          <a:r>
            <a:rPr lang="fi-FI" sz="1100" kern="1200" dirty="0" err="1"/>
            <a:t>OHR:n</a:t>
          </a:r>
          <a:r>
            <a:rPr lang="fi-FI" sz="1100" kern="1200" dirty="0"/>
            <a:t>  suunnittelupalaveri 22.9.</a:t>
          </a:r>
        </a:p>
        <a:p>
          <a:pPr marL="57150" lvl="1" indent="0" algn="l" defTabSz="488950">
            <a:lnSpc>
              <a:spcPct val="90000"/>
            </a:lnSpc>
            <a:spcBef>
              <a:spcPct val="0"/>
            </a:spcBef>
            <a:spcAft>
              <a:spcPct val="15000"/>
            </a:spcAft>
            <a:buChar char="•"/>
          </a:pPr>
          <a:endParaRPr lang="fi-FI" sz="1100" kern="1200" dirty="0"/>
        </a:p>
        <a:p>
          <a:pPr marL="57150" lvl="1" indent="0" algn="l" defTabSz="488950">
            <a:lnSpc>
              <a:spcPct val="90000"/>
            </a:lnSpc>
            <a:spcBef>
              <a:spcPct val="0"/>
            </a:spcBef>
            <a:spcAft>
              <a:spcPct val="15000"/>
            </a:spcAft>
            <a:buChar char="•"/>
          </a:pPr>
          <a:endParaRPr lang="fi-FI" sz="1100" kern="1200" dirty="0"/>
        </a:p>
        <a:p>
          <a:pPr marL="57150" lvl="1" indent="0" algn="l" defTabSz="488950">
            <a:lnSpc>
              <a:spcPct val="90000"/>
            </a:lnSpc>
            <a:spcBef>
              <a:spcPct val="0"/>
            </a:spcBef>
            <a:spcAft>
              <a:spcPct val="15000"/>
            </a:spcAft>
            <a:buChar char="•"/>
          </a:pPr>
          <a:endParaRPr lang="fi-FI" sz="1100" kern="1200" dirty="0"/>
        </a:p>
      </dsp:txBody>
      <dsp:txXfrm>
        <a:off x="-1953" y="2570513"/>
        <a:ext cx="2207985" cy="1737224"/>
      </dsp:txXfrm>
    </dsp:sp>
    <dsp:sp modelId="{38EDF7F9-6BED-4502-AF42-38DCB16646D1}">
      <dsp:nvSpPr>
        <dsp:cNvPr id="0" name=""/>
        <dsp:cNvSpPr/>
      </dsp:nvSpPr>
      <dsp:spPr>
        <a:xfrm>
          <a:off x="2815328" y="-480555"/>
          <a:ext cx="4236713" cy="2673889"/>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just" defTabSz="488950">
            <a:lnSpc>
              <a:spcPct val="90000"/>
            </a:lnSpc>
            <a:spcBef>
              <a:spcPct val="0"/>
            </a:spcBef>
            <a:spcAft>
              <a:spcPct val="15000"/>
            </a:spcAft>
            <a:buChar char="•"/>
          </a:pPr>
          <a:endParaRPr lang="fi-FI" sz="1100" kern="1200" dirty="0"/>
        </a:p>
        <a:p>
          <a:pPr marL="57150" lvl="1" indent="-57150" algn="just" defTabSz="488950">
            <a:lnSpc>
              <a:spcPct val="90000"/>
            </a:lnSpc>
            <a:spcBef>
              <a:spcPct val="0"/>
            </a:spcBef>
            <a:spcAft>
              <a:spcPct val="15000"/>
            </a:spcAft>
            <a:buFont typeface="Arial" panose="020B0604020202020204" pitchFamily="34" charset="0"/>
            <a:buChar char="•"/>
          </a:pPr>
          <a:r>
            <a:rPr lang="fi-FI" sz="1100" kern="1200" dirty="0"/>
            <a:t> </a:t>
          </a:r>
          <a:r>
            <a:rPr lang="fi-FI" sz="1100" kern="1200" dirty="0" err="1"/>
            <a:t>OHR:n</a:t>
          </a:r>
          <a:r>
            <a:rPr lang="fi-FI" sz="1100" kern="1200" dirty="0"/>
            <a:t> kokous</a:t>
          </a:r>
        </a:p>
        <a:p>
          <a:pPr marL="57150" lvl="1" indent="-57150" algn="just" defTabSz="488950">
            <a:lnSpc>
              <a:spcPct val="90000"/>
            </a:lnSpc>
            <a:spcBef>
              <a:spcPct val="0"/>
            </a:spcBef>
            <a:spcAft>
              <a:spcPct val="15000"/>
            </a:spcAft>
            <a:buFont typeface="Arial" panose="020B0604020202020204" pitchFamily="34" charset="0"/>
            <a:buChar char="•"/>
          </a:pPr>
          <a:r>
            <a:rPr lang="fi-FI" sz="1100" kern="1200" dirty="0"/>
            <a:t> Penkkarit 8.2.</a:t>
          </a:r>
        </a:p>
        <a:p>
          <a:pPr marL="57150" lvl="1" indent="-57150" algn="just" defTabSz="488950">
            <a:lnSpc>
              <a:spcPct val="90000"/>
            </a:lnSpc>
            <a:spcBef>
              <a:spcPct val="0"/>
            </a:spcBef>
            <a:spcAft>
              <a:spcPct val="15000"/>
            </a:spcAft>
            <a:buFont typeface="Arial" panose="020B0604020202020204" pitchFamily="34" charset="0"/>
            <a:buChar char="•"/>
          </a:pPr>
          <a:r>
            <a:rPr lang="fi-FI" sz="1100" kern="1200" dirty="0"/>
            <a:t> Vanhojen tanssit 9.2.</a:t>
          </a:r>
        </a:p>
        <a:p>
          <a:pPr marL="57150" lvl="1" indent="-57150" algn="just" defTabSz="488950">
            <a:lnSpc>
              <a:spcPct val="90000"/>
            </a:lnSpc>
            <a:spcBef>
              <a:spcPct val="0"/>
            </a:spcBef>
            <a:spcAft>
              <a:spcPct val="15000"/>
            </a:spcAft>
            <a:buFont typeface="Arial" panose="020B0604020202020204" pitchFamily="34" charset="0"/>
            <a:buChar char="•"/>
          </a:pPr>
          <a:r>
            <a:rPr lang="fi-FI" sz="1100" kern="1200" dirty="0"/>
            <a:t> Ystävänpäivän tapahtumat 14.2.</a:t>
          </a:r>
        </a:p>
        <a:p>
          <a:pPr marL="57150" lvl="1" indent="-57150" algn="just" defTabSz="488950">
            <a:lnSpc>
              <a:spcPct val="90000"/>
            </a:lnSpc>
            <a:spcBef>
              <a:spcPct val="0"/>
            </a:spcBef>
            <a:spcAft>
              <a:spcPct val="15000"/>
            </a:spcAft>
            <a:buChar char="•"/>
          </a:pPr>
          <a:endParaRPr lang="fi-FI" sz="1100" kern="1200" dirty="0"/>
        </a:p>
      </dsp:txBody>
      <dsp:txXfrm>
        <a:off x="4145079" y="-421818"/>
        <a:ext cx="2848225" cy="1887942"/>
      </dsp:txXfrm>
    </dsp:sp>
    <dsp:sp modelId="{BCDDAA75-1CC7-4BDB-B32E-9CFAF0BDD750}">
      <dsp:nvSpPr>
        <dsp:cNvPr id="0" name=""/>
        <dsp:cNvSpPr/>
      </dsp:nvSpPr>
      <dsp:spPr>
        <a:xfrm>
          <a:off x="-116358" y="-482409"/>
          <a:ext cx="3429400" cy="2637102"/>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0" algn="l" defTabSz="488950">
            <a:lnSpc>
              <a:spcPct val="90000"/>
            </a:lnSpc>
            <a:spcBef>
              <a:spcPct val="0"/>
            </a:spcBef>
            <a:spcAft>
              <a:spcPct val="15000"/>
            </a:spcAft>
            <a:buFont typeface="Arial" panose="020B0604020202020204" pitchFamily="34" charset="0"/>
            <a:buChar char="•"/>
          </a:pPr>
          <a:r>
            <a:rPr lang="fi-FI" sz="1100" kern="1200" dirty="0"/>
            <a:t> </a:t>
          </a:r>
          <a:r>
            <a:rPr lang="fi-FI" sz="1100" kern="1200" dirty="0" err="1"/>
            <a:t>OHR:n</a:t>
          </a:r>
          <a:r>
            <a:rPr lang="fi-FI" sz="1100" kern="1200" dirty="0"/>
            <a:t> kokous</a:t>
          </a:r>
        </a:p>
        <a:p>
          <a:pPr marL="57150" lvl="1" indent="0" algn="l" defTabSz="488950">
            <a:lnSpc>
              <a:spcPct val="90000"/>
            </a:lnSpc>
            <a:spcBef>
              <a:spcPct val="0"/>
            </a:spcBef>
            <a:spcAft>
              <a:spcPct val="15000"/>
            </a:spcAft>
            <a:buFont typeface="Arial" panose="020B0604020202020204" pitchFamily="34" charset="0"/>
            <a:buChar char="•"/>
          </a:pPr>
          <a:r>
            <a:rPr lang="fi-FI" sz="1100" kern="1200" dirty="0"/>
            <a:t> Hyvinvoiva kouluyhteisö; huomaa hyvä ja vahvuusteemat</a:t>
          </a:r>
        </a:p>
        <a:p>
          <a:pPr marL="57150" lvl="1" indent="0" algn="l" defTabSz="488950">
            <a:lnSpc>
              <a:spcPct val="90000"/>
            </a:lnSpc>
            <a:spcBef>
              <a:spcPct val="0"/>
            </a:spcBef>
            <a:spcAft>
              <a:spcPct val="15000"/>
            </a:spcAft>
            <a:buFont typeface="Arial" panose="020B0604020202020204" pitchFamily="34" charset="0"/>
            <a:buChar char="•"/>
          </a:pPr>
          <a:r>
            <a:rPr lang="fi-FI" sz="1100" kern="1200" dirty="0"/>
            <a:t> Hyvinvointia kiikarissa 4.10.</a:t>
          </a:r>
        </a:p>
        <a:p>
          <a:pPr marL="57150" lvl="1" indent="0" algn="l" defTabSz="488950">
            <a:lnSpc>
              <a:spcPct val="90000"/>
            </a:lnSpc>
            <a:spcBef>
              <a:spcPct val="0"/>
            </a:spcBef>
            <a:spcAft>
              <a:spcPct val="15000"/>
            </a:spcAft>
            <a:buFont typeface="Arial" panose="020B0604020202020204" pitchFamily="34" charset="0"/>
            <a:buChar char="•"/>
          </a:pPr>
          <a:r>
            <a:rPr lang="fi-FI" sz="1100" kern="1200" dirty="0"/>
            <a:t> Roosanauha -päivä 6.10.</a:t>
          </a:r>
        </a:p>
        <a:p>
          <a:pPr marL="57150" lvl="1" indent="0" algn="l" defTabSz="488950">
            <a:lnSpc>
              <a:spcPct val="90000"/>
            </a:lnSpc>
            <a:spcBef>
              <a:spcPct val="0"/>
            </a:spcBef>
            <a:spcAft>
              <a:spcPct val="15000"/>
            </a:spcAft>
            <a:buFont typeface="Arial" panose="020B0604020202020204" pitchFamily="34" charset="0"/>
            <a:buChar char="•"/>
          </a:pPr>
          <a:r>
            <a:rPr lang="fi-FI" sz="1100" kern="1200" dirty="0"/>
            <a:t> Keskiviikkojamit 11.10.</a:t>
          </a:r>
        </a:p>
        <a:p>
          <a:pPr marL="57150" lvl="1" indent="0" algn="l" defTabSz="488950">
            <a:lnSpc>
              <a:spcPct val="90000"/>
            </a:lnSpc>
            <a:spcBef>
              <a:spcPct val="0"/>
            </a:spcBef>
            <a:spcAft>
              <a:spcPct val="15000"/>
            </a:spcAft>
            <a:buClrTx/>
            <a:buSzTx/>
            <a:buFont typeface="Arial" panose="020B0604020202020204" pitchFamily="34" charset="0"/>
            <a:buChar char="•"/>
          </a:pPr>
          <a:r>
            <a:rPr lang="fi-FI" sz="1100" kern="1200" dirty="0"/>
            <a:t> Abien tsemppikahvit 2.11.</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i-FI" sz="1100" kern="1200" dirty="0"/>
            <a:t> Puolenvälin pulla kakkosluokkalaisille  9.11.</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i-FI" sz="1100" kern="1200" dirty="0"/>
            <a:t> Lucian päivä 13.12.</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i-FI" sz="1100" kern="1200" dirty="0"/>
            <a:t> TE5 Stressinhallintakurssi</a:t>
          </a:r>
        </a:p>
        <a:p>
          <a:pPr marL="57150" lvl="1" indent="0" defTabSz="488950">
            <a:lnSpc>
              <a:spcPct val="90000"/>
            </a:lnSpc>
            <a:spcBef>
              <a:spcPct val="0"/>
            </a:spcBef>
            <a:spcAft>
              <a:spcPct val="15000"/>
            </a:spcAft>
            <a:buFont typeface="Arial" panose="020B0604020202020204" pitchFamily="34" charset="0"/>
            <a:buChar char="•"/>
          </a:pPr>
          <a:endParaRPr lang="fi-FI" sz="1100" kern="1200" dirty="0"/>
        </a:p>
      </dsp:txBody>
      <dsp:txXfrm>
        <a:off x="-58429" y="-424480"/>
        <a:ext cx="2284722" cy="1861969"/>
      </dsp:txXfrm>
    </dsp:sp>
    <dsp:sp modelId="{729903B6-60C6-4D0C-90CB-4BADE6AE6CD8}">
      <dsp:nvSpPr>
        <dsp:cNvPr id="0" name=""/>
        <dsp:cNvSpPr/>
      </dsp:nvSpPr>
      <dsp:spPr>
        <a:xfrm>
          <a:off x="2314540" y="1104567"/>
          <a:ext cx="1041779" cy="924003"/>
        </a:xfrm>
        <a:prstGeom prst="pieWedg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JOULU</a:t>
          </a:r>
        </a:p>
        <a:p>
          <a:pPr marL="0" lvl="0" indent="0" algn="ctr" defTabSz="488950">
            <a:lnSpc>
              <a:spcPct val="90000"/>
            </a:lnSpc>
            <a:spcBef>
              <a:spcPct val="0"/>
            </a:spcBef>
            <a:spcAft>
              <a:spcPct val="35000"/>
            </a:spcAft>
            <a:buNone/>
          </a:pPr>
          <a:r>
            <a:rPr lang="fi-FI" sz="1100" kern="1200" dirty="0"/>
            <a:t>MARRAS</a:t>
          </a:r>
        </a:p>
        <a:p>
          <a:pPr marL="0" lvl="0" indent="0" algn="ctr" defTabSz="488950">
            <a:lnSpc>
              <a:spcPct val="90000"/>
            </a:lnSpc>
            <a:spcBef>
              <a:spcPct val="0"/>
            </a:spcBef>
            <a:spcAft>
              <a:spcPct val="35000"/>
            </a:spcAft>
            <a:buNone/>
          </a:pPr>
          <a:r>
            <a:rPr lang="fi-FI" sz="1100" kern="1200" dirty="0"/>
            <a:t>LOKA</a:t>
          </a:r>
        </a:p>
      </dsp:txBody>
      <dsp:txXfrm>
        <a:off x="2619670" y="1375201"/>
        <a:ext cx="736649" cy="653369"/>
      </dsp:txXfrm>
    </dsp:sp>
    <dsp:sp modelId="{CBFA46E4-D476-41EA-8359-8BEB5D2973D1}">
      <dsp:nvSpPr>
        <dsp:cNvPr id="0" name=""/>
        <dsp:cNvSpPr/>
      </dsp:nvSpPr>
      <dsp:spPr>
        <a:xfrm rot="5400000">
          <a:off x="3496187" y="1023944"/>
          <a:ext cx="899473" cy="1082848"/>
        </a:xfrm>
        <a:prstGeom prst="pieWedg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TAMMI</a:t>
          </a:r>
        </a:p>
        <a:p>
          <a:pPr marL="0" lvl="0" indent="0" algn="ctr" defTabSz="488950">
            <a:lnSpc>
              <a:spcPct val="90000"/>
            </a:lnSpc>
            <a:spcBef>
              <a:spcPct val="0"/>
            </a:spcBef>
            <a:spcAft>
              <a:spcPct val="35000"/>
            </a:spcAft>
            <a:buNone/>
          </a:pPr>
          <a:r>
            <a:rPr lang="fi-FI" sz="1100" kern="1200" dirty="0"/>
            <a:t>HELMI </a:t>
          </a:r>
        </a:p>
        <a:p>
          <a:pPr marL="0" lvl="0" indent="0" algn="ctr" defTabSz="488950">
            <a:lnSpc>
              <a:spcPct val="90000"/>
            </a:lnSpc>
            <a:spcBef>
              <a:spcPct val="0"/>
            </a:spcBef>
            <a:spcAft>
              <a:spcPct val="35000"/>
            </a:spcAft>
            <a:buNone/>
          </a:pPr>
          <a:r>
            <a:rPr lang="fi-FI" sz="1100" kern="1200" dirty="0"/>
            <a:t>MAALIS</a:t>
          </a:r>
        </a:p>
      </dsp:txBody>
      <dsp:txXfrm rot="-5400000">
        <a:off x="3404500" y="1379082"/>
        <a:ext cx="765689" cy="636023"/>
      </dsp:txXfrm>
    </dsp:sp>
    <dsp:sp modelId="{6C8DA30A-7A71-4B34-96B5-A3660CDF3DC9}">
      <dsp:nvSpPr>
        <dsp:cNvPr id="0" name=""/>
        <dsp:cNvSpPr/>
      </dsp:nvSpPr>
      <dsp:spPr>
        <a:xfrm rot="10800000">
          <a:off x="3457323" y="2067855"/>
          <a:ext cx="1018880" cy="1117967"/>
        </a:xfrm>
        <a:prstGeom prst="pieWedg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HUHTI</a:t>
          </a:r>
        </a:p>
        <a:p>
          <a:pPr marL="0" lvl="0" indent="0" algn="ctr" defTabSz="488950">
            <a:lnSpc>
              <a:spcPct val="90000"/>
            </a:lnSpc>
            <a:spcBef>
              <a:spcPct val="0"/>
            </a:spcBef>
            <a:spcAft>
              <a:spcPct val="35000"/>
            </a:spcAft>
            <a:buNone/>
          </a:pPr>
          <a:r>
            <a:rPr lang="fi-FI" sz="1100" kern="1200" dirty="0"/>
            <a:t>TOUKO</a:t>
          </a:r>
        </a:p>
        <a:p>
          <a:pPr marL="0" lvl="0" indent="0" algn="ctr" defTabSz="488950">
            <a:lnSpc>
              <a:spcPct val="90000"/>
            </a:lnSpc>
            <a:spcBef>
              <a:spcPct val="0"/>
            </a:spcBef>
            <a:spcAft>
              <a:spcPct val="35000"/>
            </a:spcAft>
            <a:buNone/>
          </a:pPr>
          <a:r>
            <a:rPr lang="fi-FI" sz="1100" kern="1200" dirty="0"/>
            <a:t>KESÄ</a:t>
          </a:r>
        </a:p>
      </dsp:txBody>
      <dsp:txXfrm rot="10800000">
        <a:off x="3457323" y="2067855"/>
        <a:ext cx="720457" cy="790522"/>
      </dsp:txXfrm>
    </dsp:sp>
    <dsp:sp modelId="{9410068E-3C14-4E83-A55D-ADFA77C9F575}">
      <dsp:nvSpPr>
        <dsp:cNvPr id="0" name=""/>
        <dsp:cNvSpPr/>
      </dsp:nvSpPr>
      <dsp:spPr>
        <a:xfrm rot="16200000">
          <a:off x="2321340" y="2085926"/>
          <a:ext cx="1074838" cy="1110997"/>
        </a:xfrm>
        <a:prstGeom prst="pieWedg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SYYS</a:t>
          </a:r>
        </a:p>
        <a:p>
          <a:pPr marL="0" lvl="0" indent="0" algn="ctr" defTabSz="488950">
            <a:lnSpc>
              <a:spcPct val="90000"/>
            </a:lnSpc>
            <a:spcBef>
              <a:spcPct val="0"/>
            </a:spcBef>
            <a:spcAft>
              <a:spcPct val="35000"/>
            </a:spcAft>
            <a:buNone/>
          </a:pPr>
          <a:r>
            <a:rPr lang="fi-FI" sz="1100" kern="1200" dirty="0"/>
            <a:t>ELO</a:t>
          </a:r>
        </a:p>
      </dsp:txBody>
      <dsp:txXfrm rot="5400000">
        <a:off x="2628664" y="2104005"/>
        <a:ext cx="785594" cy="760025"/>
      </dsp:txXfrm>
    </dsp:sp>
    <dsp:sp modelId="{3195322F-54D3-4FE2-84C6-C98DFF97DC61}">
      <dsp:nvSpPr>
        <dsp:cNvPr id="0" name=""/>
        <dsp:cNvSpPr/>
      </dsp:nvSpPr>
      <dsp:spPr>
        <a:xfrm>
          <a:off x="6626357" y="3893717"/>
          <a:ext cx="618652" cy="537958"/>
        </a:xfrm>
        <a:prstGeom prst="circularArrow">
          <a:avLst/>
        </a:prstGeom>
        <a:noFill/>
        <a:ln w="12700" cap="flat" cmpd="sng" algn="in">
          <a:noFill/>
          <a:prstDash val="solid"/>
        </a:ln>
        <a:effectLst/>
      </dsp:spPr>
      <dsp:style>
        <a:lnRef idx="2">
          <a:scrgbClr r="0" g="0" b="0"/>
        </a:lnRef>
        <a:fillRef idx="1">
          <a:scrgbClr r="0" g="0" b="0"/>
        </a:fillRef>
        <a:effectRef idx="0">
          <a:scrgbClr r="0" g="0" b="0"/>
        </a:effectRef>
        <a:fontRef idx="minor"/>
      </dsp:style>
    </dsp:sp>
    <dsp:sp modelId="{4BF87A9B-8584-47BD-A932-2A9D145BF9B8}">
      <dsp:nvSpPr>
        <dsp:cNvPr id="0" name=""/>
        <dsp:cNvSpPr/>
      </dsp:nvSpPr>
      <dsp:spPr>
        <a:xfrm rot="10800000" flipV="1">
          <a:off x="6615918" y="4035206"/>
          <a:ext cx="639531" cy="254981"/>
        </a:xfrm>
        <a:prstGeom prst="circularArrow">
          <a:avLst/>
        </a:prstGeom>
        <a:noFill/>
        <a:ln w="12700" cap="flat" cmpd="sng" algn="in">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85971" y="3356228"/>
            <a:ext cx="6585819" cy="1340011"/>
          </a:xfrm>
          <a:prstGeom prst="rect">
            <a:avLst/>
          </a:prstGeom>
        </p:spPr>
        <p:txBody>
          <a:bodyPr anchor="ctr">
            <a:noAutofit/>
          </a:bodyPr>
          <a:lstStyle>
            <a:lvl1pPr algn="ctr">
              <a:defRPr sz="5400" b="1" spc="800" baseline="0"/>
            </a:lvl1pPr>
          </a:lstStyle>
          <a:p>
            <a:r>
              <a:rPr lang="en-US" dirty="0" err="1"/>
              <a:t>Otsikko</a:t>
            </a:r>
            <a:endParaRPr lang="en-US" dirty="0"/>
          </a:p>
        </p:txBody>
      </p:sp>
    </p:spTree>
    <p:extLst>
      <p:ext uri="{BB962C8B-B14F-4D97-AF65-F5344CB8AC3E}">
        <p14:creationId xmlns:p14="http://schemas.microsoft.com/office/powerpoint/2010/main" val="352652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accent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6399212" cy="3142928"/>
          </a:xfrm>
          <a:prstGeom prst="rect">
            <a:avLst/>
          </a:prstGeom>
        </p:spPr>
        <p:txBody>
          <a:bodyPr/>
          <a:lstStyle>
            <a:lvl1pPr marL="0" indent="0">
              <a:buNone/>
              <a:defRPr>
                <a:solidFill>
                  <a:schemeClr val="tx1"/>
                </a:solidFill>
              </a:defRPr>
            </a:lvl1pPr>
          </a:lstStyle>
          <a:p>
            <a:r>
              <a:rPr lang="fi-FI" dirty="0"/>
              <a:t>Leipäteksti, kokosuositus 24</a:t>
            </a:r>
          </a:p>
        </p:txBody>
      </p:sp>
    </p:spTree>
    <p:extLst>
      <p:ext uri="{BB962C8B-B14F-4D97-AF65-F5344CB8AC3E}">
        <p14:creationId xmlns:p14="http://schemas.microsoft.com/office/powerpoint/2010/main" val="20976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sisältö ja kuva(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accent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3315190" cy="3142928"/>
          </a:xfrm>
          <a:prstGeom prst="rect">
            <a:avLst/>
          </a:prstGeom>
        </p:spPr>
        <p:txBody>
          <a:bodyPr/>
          <a:lstStyle>
            <a:lvl1pPr marL="0" indent="0">
              <a:buNone/>
              <a:defRPr>
                <a:solidFill>
                  <a:schemeClr val="tx1"/>
                </a:solidFill>
              </a:defRPr>
            </a:lvl1pPr>
          </a:lstStyle>
          <a:p>
            <a:r>
              <a:rPr lang="fi-FI" dirty="0"/>
              <a:t>Leipäteksti, kokosuositus 24</a:t>
            </a:r>
          </a:p>
        </p:txBody>
      </p:sp>
      <p:sp>
        <p:nvSpPr>
          <p:cNvPr id="4" name="Kuvan paikkamerkki 3">
            <a:extLst>
              <a:ext uri="{FF2B5EF4-FFF2-40B4-BE49-F238E27FC236}">
                <a16:creationId xmlns:a16="http://schemas.microsoft.com/office/drawing/2014/main" id="{B0FB5B90-9CF2-5C4F-95D5-131F1B62ED0A}"/>
              </a:ext>
            </a:extLst>
          </p:cNvPr>
          <p:cNvSpPr>
            <a:spLocks noGrp="1"/>
          </p:cNvSpPr>
          <p:nvPr>
            <p:ph type="pic" sz="quarter" idx="11"/>
          </p:nvPr>
        </p:nvSpPr>
        <p:spPr>
          <a:xfrm>
            <a:off x="4678639" y="2103829"/>
            <a:ext cx="3802752" cy="3142928"/>
          </a:xfrm>
          <a:prstGeom prst="rect">
            <a:avLst/>
          </a:prstGeom>
        </p:spPr>
        <p:txBody>
          <a:bodyPr/>
          <a:lstStyle/>
          <a:p>
            <a:r>
              <a:rPr lang="fi-FI"/>
              <a:t>Lisää kuva napsauttamalla kuvaketta</a:t>
            </a:r>
          </a:p>
        </p:txBody>
      </p:sp>
    </p:spTree>
    <p:extLst>
      <p:ext uri="{BB962C8B-B14F-4D97-AF65-F5344CB8AC3E}">
        <p14:creationId xmlns:p14="http://schemas.microsoft.com/office/powerpoint/2010/main" val="148012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B0FB5B90-9CF2-5C4F-95D5-131F1B62ED0A}"/>
              </a:ext>
            </a:extLst>
          </p:cNvPr>
          <p:cNvSpPr>
            <a:spLocks noGrp="1"/>
          </p:cNvSpPr>
          <p:nvPr>
            <p:ph type="pic" sz="quarter" idx="11"/>
          </p:nvPr>
        </p:nvSpPr>
        <p:spPr>
          <a:xfrm>
            <a:off x="702365" y="1166191"/>
            <a:ext cx="6228522" cy="3922644"/>
          </a:xfrm>
          <a:prstGeom prst="rect">
            <a:avLst/>
          </a:prstGeom>
        </p:spPr>
        <p:txBody>
          <a:bodyPr/>
          <a:lstStyle/>
          <a:p>
            <a:r>
              <a:rPr lang="fi-FI"/>
              <a:t>Lisää kuva napsauttamalla kuvaketta</a:t>
            </a:r>
          </a:p>
        </p:txBody>
      </p:sp>
    </p:spTree>
    <p:extLst>
      <p:ext uri="{BB962C8B-B14F-4D97-AF65-F5344CB8AC3E}">
        <p14:creationId xmlns:p14="http://schemas.microsoft.com/office/powerpoint/2010/main" val="389459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vaaleampi sinin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1429859"/>
            <a:ext cx="7633742" cy="1128363"/>
          </a:xfrm>
          <a:prstGeom prst="rect">
            <a:avLst/>
          </a:prstGeom>
        </p:spPr>
        <p:txBody>
          <a:bodyPr/>
          <a:lstStyle>
            <a:lvl1pPr algn="ctr">
              <a:defRPr sz="4000">
                <a:solidFill>
                  <a:schemeClr val="bg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2040766" y="2730500"/>
            <a:ext cx="6399212" cy="2490856"/>
          </a:xfrm>
          <a:prstGeom prst="rect">
            <a:avLst/>
          </a:prstGeom>
        </p:spPr>
        <p:txBody>
          <a:bodyPr/>
          <a:lstStyle>
            <a:lvl1pPr marL="0" indent="0">
              <a:buNone/>
              <a:defRPr>
                <a:solidFill>
                  <a:schemeClr val="bg1"/>
                </a:solidFill>
              </a:defRPr>
            </a:lvl1pPr>
          </a:lstStyle>
          <a:p>
            <a:r>
              <a:rPr lang="fi-FI" dirty="0"/>
              <a:t>Leipäteksti, kokosuositus 24</a:t>
            </a:r>
          </a:p>
        </p:txBody>
      </p:sp>
    </p:spTree>
    <p:extLst>
      <p:ext uri="{BB962C8B-B14F-4D97-AF65-F5344CB8AC3E}">
        <p14:creationId xmlns:p14="http://schemas.microsoft.com/office/powerpoint/2010/main" val="3384043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sisältö (tum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bg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6331164" cy="3142928"/>
          </a:xfrm>
          <a:prstGeom prst="rect">
            <a:avLst/>
          </a:prstGeom>
        </p:spPr>
        <p:txBody>
          <a:bodyPr/>
          <a:lstStyle>
            <a:lvl1pPr marL="0" indent="0">
              <a:buNone/>
              <a:defRPr>
                <a:solidFill>
                  <a:schemeClr val="bg1"/>
                </a:solidFill>
              </a:defRPr>
            </a:lvl1pPr>
          </a:lstStyle>
          <a:p>
            <a:r>
              <a:rPr lang="fi-FI" dirty="0"/>
              <a:t>Leipäteksti, kokosuositus 24</a:t>
            </a:r>
          </a:p>
        </p:txBody>
      </p:sp>
    </p:spTree>
    <p:extLst>
      <p:ext uri="{BB962C8B-B14F-4D97-AF65-F5344CB8AC3E}">
        <p14:creationId xmlns:p14="http://schemas.microsoft.com/office/powerpoint/2010/main" val="157903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petus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A1F53A-7801-8344-8E65-BAFCD3B0D73E}"/>
              </a:ext>
            </a:extLst>
          </p:cNvPr>
          <p:cNvSpPr>
            <a:spLocks noGrp="1"/>
          </p:cNvSpPr>
          <p:nvPr>
            <p:ph type="title" hasCustomPrompt="1"/>
          </p:nvPr>
        </p:nvSpPr>
        <p:spPr>
          <a:xfrm>
            <a:off x="2324100" y="5549900"/>
            <a:ext cx="4267200" cy="990600"/>
          </a:xfrm>
        </p:spPr>
        <p:txBody>
          <a:bodyPr>
            <a:normAutofit/>
          </a:bodyPr>
          <a:lstStyle>
            <a:lvl1pPr algn="ctr">
              <a:defRPr sz="3200">
                <a:solidFill>
                  <a:schemeClr val="bg1"/>
                </a:solidFill>
              </a:defRPr>
            </a:lvl1pPr>
          </a:lstStyle>
          <a:p>
            <a:r>
              <a:rPr lang="fi-FI" dirty="0"/>
              <a:t>Otsikko</a:t>
            </a:r>
          </a:p>
        </p:txBody>
      </p:sp>
    </p:spTree>
    <p:extLst>
      <p:ext uri="{BB962C8B-B14F-4D97-AF65-F5344CB8AC3E}">
        <p14:creationId xmlns:p14="http://schemas.microsoft.com/office/powerpoint/2010/main" val="32172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3" name="Otsikon paikkamerkki 12">
            <a:extLst>
              <a:ext uri="{FF2B5EF4-FFF2-40B4-BE49-F238E27FC236}">
                <a16:creationId xmlns:a16="http://schemas.microsoft.com/office/drawing/2014/main" id="{CE2D1D9F-80CC-914F-9AC6-B082C2FFB63C}"/>
              </a:ext>
            </a:extLst>
          </p:cNvPr>
          <p:cNvSpPr>
            <a:spLocks noGrp="1"/>
          </p:cNvSpPr>
          <p:nvPr>
            <p:ph type="title"/>
          </p:nvPr>
        </p:nvSpPr>
        <p:spPr>
          <a:xfrm>
            <a:off x="708163" y="3508651"/>
            <a:ext cx="78867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5834434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15" r:id="rId3"/>
    <p:sldLayoutId id="2147483716" r:id="rId4"/>
    <p:sldLayoutId id="2147483714" r:id="rId5"/>
    <p:sldLayoutId id="2147483713" r:id="rId6"/>
    <p:sldLayoutId id="2147483712" r:id="rId7"/>
  </p:sldLayoutIdLst>
  <p:txStyles>
    <p:titleStyle>
      <a:lvl1pPr algn="l" defTabSz="914377"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594" indent="-228594" algn="l" defTabSz="914377"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94" userDrawn="1">
          <p15:clr>
            <a:srgbClr val="F26B43"/>
          </p15:clr>
        </p15:guide>
        <p15:guide id="2" pos="5400" userDrawn="1">
          <p15:clr>
            <a:srgbClr val="F26B43"/>
          </p15:clr>
        </p15:guide>
        <p15:guide id="3" orient="horz" pos="4008" userDrawn="1">
          <p15:clr>
            <a:srgbClr val="F26B43"/>
          </p15:clr>
        </p15:guide>
        <p15:guide id="4" orient="horz" pos="1440" userDrawn="1">
          <p15:clr>
            <a:srgbClr val="F26B43"/>
          </p15:clr>
        </p15:guide>
        <p15:guide id="5" orient="horz" pos="3720" userDrawn="1">
          <p15:clr>
            <a:srgbClr val="F26B43"/>
          </p15:clr>
        </p15:guide>
        <p15:guide id="6"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kymsote.fi/fi/Palvelut/Lasten,-nuorten-ja-perheiden-palvelut/Koulu--ja-opiskeluterveydenhuolto/p/koulu-ja-opiskeluterveydenhuolto" TargetMode="External"/><Relationship Id="rId2" Type="http://schemas.openxmlformats.org/officeDocument/2006/relationships/hyperlink" Target="https://www.kotka.fi/kasvatus-ja-koulutus/opetustoimi/opiskeluhuolto/oppilashuoltosuunnitelma-liite/" TargetMode="External"/><Relationship Id="rId1" Type="http://schemas.openxmlformats.org/officeDocument/2006/relationships/slideLayout" Target="../slideLayouts/slideLayout5.xml"/><Relationship Id="rId5" Type="http://schemas.openxmlformats.org/officeDocument/2006/relationships/hyperlink" Target="http://www.finlex.fi/" TargetMode="External"/><Relationship Id="rId4" Type="http://schemas.openxmlformats.org/officeDocument/2006/relationships/hyperlink" Target="https://www.kotka.fi/opiskeluhuolto/"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035D5B-EA57-0B44-BD11-678B797BADBC}"/>
              </a:ext>
            </a:extLst>
          </p:cNvPr>
          <p:cNvSpPr>
            <a:spLocks noGrp="1"/>
          </p:cNvSpPr>
          <p:nvPr>
            <p:ph type="ctrTitle"/>
          </p:nvPr>
        </p:nvSpPr>
        <p:spPr>
          <a:xfrm>
            <a:off x="1285971" y="3356228"/>
            <a:ext cx="6585819" cy="1714536"/>
          </a:xfrm>
        </p:spPr>
        <p:txBody>
          <a:bodyPr/>
          <a:lstStyle/>
          <a:p>
            <a:r>
              <a:rPr lang="fi-FI" sz="1800" dirty="0" err="1">
                <a:latin typeface="Calibri" panose="020F0502020204030204" pitchFamily="34" charset="0"/>
                <a:cs typeface="Calibri" panose="020F0502020204030204" pitchFamily="34" charset="0"/>
              </a:rPr>
              <a:t>OPPILAITOSkohtainen</a:t>
            </a:r>
            <a:r>
              <a:rPr lang="fi-FI" sz="1800" dirty="0">
                <a:latin typeface="Calibri" panose="020F0502020204030204" pitchFamily="34" charset="0"/>
                <a:cs typeface="Calibri" panose="020F0502020204030204" pitchFamily="34" charset="0"/>
              </a:rPr>
              <a:t> </a:t>
            </a:r>
            <a:r>
              <a:rPr lang="fi-FI" sz="1800" dirty="0" err="1">
                <a:latin typeface="Calibri" panose="020F0502020204030204" pitchFamily="34" charset="0"/>
                <a:cs typeface="Calibri" panose="020F0502020204030204" pitchFamily="34" charset="0"/>
              </a:rPr>
              <a:t>OPISKELUhuoltosuunnitelma</a:t>
            </a:r>
            <a:br>
              <a:rPr lang="fi-FI" sz="1800" dirty="0">
                <a:latin typeface="Calibri" panose="020F0502020204030204" pitchFamily="34" charset="0"/>
                <a:cs typeface="Calibri" panose="020F0502020204030204" pitchFamily="34" charset="0"/>
              </a:rPr>
            </a:br>
            <a:br>
              <a:rPr lang="fi-FI" sz="1800" dirty="0">
                <a:latin typeface="Calibri" panose="020F0502020204030204" pitchFamily="34" charset="0"/>
                <a:cs typeface="Calibri" panose="020F0502020204030204" pitchFamily="34" charset="0"/>
              </a:rPr>
            </a:br>
            <a:r>
              <a:rPr lang="fi-FI" sz="1800" dirty="0">
                <a:latin typeface="Calibri" panose="020F0502020204030204" pitchFamily="34" charset="0"/>
                <a:cs typeface="Calibri" panose="020F0502020204030204" pitchFamily="34" charset="0"/>
              </a:rPr>
              <a:t>Karhulan lukio</a:t>
            </a:r>
            <a:br>
              <a:rPr lang="fi-FI" sz="1800" dirty="0">
                <a:solidFill>
                  <a:srgbClr val="FF0000"/>
                </a:solidFill>
                <a:latin typeface="Calibri" panose="020F0502020204030204" pitchFamily="34" charset="0"/>
                <a:cs typeface="Calibri" panose="020F0502020204030204" pitchFamily="34" charset="0"/>
              </a:rPr>
            </a:br>
            <a:br>
              <a:rPr lang="fi-FI" sz="1800" dirty="0">
                <a:solidFill>
                  <a:srgbClr val="FF0000"/>
                </a:solidFill>
                <a:latin typeface="Calibri" panose="020F0502020204030204" pitchFamily="34" charset="0"/>
                <a:cs typeface="Calibri" panose="020F0502020204030204" pitchFamily="34" charset="0"/>
              </a:rPr>
            </a:br>
            <a:r>
              <a:rPr lang="fi-FI" sz="1800" dirty="0">
                <a:latin typeface="Calibri" panose="020F0502020204030204" pitchFamily="34" charset="0"/>
                <a:cs typeface="Calibri" panose="020F0502020204030204" pitchFamily="34" charset="0"/>
              </a:rPr>
              <a:t>2023 - 2024</a:t>
            </a:r>
            <a:br>
              <a:rPr lang="fi-FI" sz="1800" dirty="0">
                <a:latin typeface="Calibri" panose="020F0502020204030204" pitchFamily="34" charset="0"/>
                <a:cs typeface="Calibri" panose="020F0502020204030204" pitchFamily="34" charset="0"/>
              </a:rPr>
            </a:br>
            <a:endParaRPr lang="fi-FI"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2856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09695" y="528160"/>
            <a:ext cx="6331164" cy="718750"/>
          </a:xfrm>
        </p:spPr>
        <p:txBody>
          <a:bodyPr>
            <a:normAutofit fontScale="90000"/>
          </a:bodyPr>
          <a:lstStyle/>
          <a:p>
            <a:br>
              <a:rPr lang="fi-FI" sz="2700" dirty="0">
                <a:latin typeface="Times New Roman" panose="02020603050405020304" pitchFamily="18" charset="0"/>
                <a:cs typeface="Times New Roman" panose="02020603050405020304" pitchFamily="18" charset="0"/>
              </a:rPr>
            </a:br>
            <a:br>
              <a:rPr lang="fi-FI" dirty="0">
                <a:latin typeface="Times New Roman" panose="02020603050405020304" pitchFamily="18" charset="0"/>
                <a:cs typeface="Times New Roman" panose="02020603050405020304" pitchFamily="18" charset="0"/>
              </a:rPr>
            </a:br>
            <a:r>
              <a:rPr lang="fi-FI" dirty="0">
                <a:latin typeface="Times New Roman" panose="02020603050405020304" pitchFamily="18" charset="0"/>
                <a:cs typeface="Times New Roman" panose="02020603050405020304" pitchFamily="18" charset="0"/>
              </a:rPr>
              <a:t> </a:t>
            </a:r>
          </a:p>
        </p:txBody>
      </p:sp>
      <p:graphicFrame>
        <p:nvGraphicFramePr>
          <p:cNvPr id="5" name="Sisällön paikkamerkki 7"/>
          <p:cNvGraphicFramePr>
            <a:graphicFrameLocks noGrp="1"/>
          </p:cNvGraphicFramePr>
          <p:nvPr>
            <p:ph sz="quarter" idx="10"/>
            <p:extLst>
              <p:ext uri="{D42A27DB-BD31-4B8C-83A1-F6EECF244321}">
                <p14:modId xmlns:p14="http://schemas.microsoft.com/office/powerpoint/2010/main" val="445708716"/>
              </p:ext>
            </p:extLst>
          </p:nvPr>
        </p:nvGraphicFramePr>
        <p:xfrm>
          <a:off x="256166" y="1654424"/>
          <a:ext cx="7174153" cy="4170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iruutu 6"/>
          <p:cNvSpPr txBox="1"/>
          <p:nvPr/>
        </p:nvSpPr>
        <p:spPr>
          <a:xfrm>
            <a:off x="1073888" y="1307915"/>
            <a:ext cx="5602779" cy="276999"/>
          </a:xfrm>
          <a:prstGeom prst="rect">
            <a:avLst/>
          </a:prstGeom>
          <a:noFill/>
          <a:ln>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Opiskelijan tuen järjestäminen</a:t>
            </a:r>
          </a:p>
        </p:txBody>
      </p:sp>
      <p:sp>
        <p:nvSpPr>
          <p:cNvPr id="10" name="Pyöristetty suorakulmio 9"/>
          <p:cNvSpPr/>
          <p:nvPr/>
        </p:nvSpPr>
        <p:spPr>
          <a:xfrm>
            <a:off x="1073888" y="159488"/>
            <a:ext cx="6356431" cy="1087422"/>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Monialainen asiantuntijaryhmä</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83C3EF">
                  <a:lumMod val="20000"/>
                  <a:lumOff val="80000"/>
                </a:srgbClr>
              </a:solidFill>
              <a:effectLst/>
              <a:uLnTx/>
              <a:uFillTx/>
              <a:latin typeface="Calibri" panose="020F0502020204030204"/>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Monialainen yksilökohtainen opiskeluhuolto voi olla tarpeellista opiskelijan tuen tarpeen selvittämiseksi ja opiskeluhuollon tuen järjestämiseksi. Yksittäisen opiskelijan monialaista opiskeluhuoltoa toteutetaan tapauskohtaisesti tilanteen ja tarpeen mukaisesti koottavassa asiantuntijaryhmässä. Lukiossa opiskelija ja tarvittaessa huoltajat ovat vahvasti osallisina yksilökohtaisessa opiskeluhuoltotyössä ja työskentely vaatii heidän suostumuksensa.  </a:t>
            </a:r>
          </a:p>
        </p:txBody>
      </p:sp>
    </p:spTree>
    <p:extLst>
      <p:ext uri="{BB962C8B-B14F-4D97-AF65-F5344CB8AC3E}">
        <p14:creationId xmlns:p14="http://schemas.microsoft.com/office/powerpoint/2010/main" val="394022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1005840" y="0"/>
            <a:ext cx="6033135" cy="1631216"/>
          </a:xfrm>
          <a:prstGeom prst="rect">
            <a:avLst/>
          </a:prstGeom>
        </p:spPr>
        <p:txBody>
          <a:bodyPr wrap="square">
            <a:spAutoFit/>
          </a:bodyPr>
          <a:lstStyle/>
          <a:p>
            <a:br>
              <a:rPr lang="fi-FI" dirty="0">
                <a:latin typeface="Times New Roman" panose="02020603050405020304" pitchFamily="18" charset="0"/>
                <a:cs typeface="Times New Roman" panose="02020603050405020304" pitchFamily="18" charset="0"/>
              </a:rPr>
            </a:br>
            <a:r>
              <a:rPr lang="fi-FI" sz="3200" dirty="0">
                <a:latin typeface="Calibri" panose="020F0502020204030204" pitchFamily="34" charset="0"/>
                <a:cs typeface="Calibri" panose="020F0502020204030204" pitchFamily="34" charset="0"/>
              </a:rPr>
              <a:t>4 YHTEISTYÖ OPISKELIJOIDEN JA HEIDÄN HUOLTAJIENSA KANSSA</a:t>
            </a:r>
            <a:br>
              <a:rPr lang="fi-FI" dirty="0">
                <a:latin typeface="Times New Roman" panose="02020603050405020304" pitchFamily="18" charset="0"/>
                <a:cs typeface="Times New Roman" panose="02020603050405020304" pitchFamily="18" charset="0"/>
              </a:rPr>
            </a:br>
            <a:r>
              <a:rPr lang="fi-FI" dirty="0">
                <a:latin typeface="Times New Roman" panose="02020603050405020304" pitchFamily="18" charset="0"/>
                <a:cs typeface="Times New Roman" panose="02020603050405020304" pitchFamily="18" charset="0"/>
              </a:rPr>
              <a:t> </a:t>
            </a:r>
            <a:endParaRPr lang="fi-FI" dirty="0"/>
          </a:p>
        </p:txBody>
      </p:sp>
      <p:sp>
        <p:nvSpPr>
          <p:cNvPr id="6" name="Sisällön paikkamerkki 2"/>
          <p:cNvSpPr>
            <a:spLocks noGrp="1"/>
          </p:cNvSpPr>
          <p:nvPr>
            <p:ph sz="quarter" idx="10"/>
          </p:nvPr>
        </p:nvSpPr>
        <p:spPr>
          <a:xfrm flipH="1">
            <a:off x="575264" y="1570894"/>
            <a:ext cx="3630975" cy="5486400"/>
          </a:xfrm>
        </p:spPr>
        <p:txBody>
          <a:bodyPr/>
          <a:lstStyle/>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Yhteistyö perustuu luottamukseen, avoimuuteen ja kunnioittavaan suhtautumiseen salassapitosäädöksiä noudattaen sekä huomioiden opiskelijan ikä</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Opiskelijoiden ja huoltajien näkemyksiä lukion käytänteistä ja kehitettävistä asioista voidaan kerätä erilaisilla kyselyillä</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Oppilaskunnan </a:t>
            </a:r>
            <a:r>
              <a:rPr lang="fi-FI" sz="1200" dirty="0">
                <a:solidFill>
                  <a:srgbClr val="FFFFFF"/>
                </a:solidFill>
                <a:latin typeface="Calibri" panose="020F0502020204030204" pitchFamily="34" charset="0"/>
                <a:cs typeface="Calibri" panose="020F0502020204030204" pitchFamily="34" charset="0"/>
              </a:rPr>
              <a:t>osallisuus yhteisöllisen</a:t>
            </a:r>
            <a:r>
              <a:rPr lang="fi-FI" sz="1200" dirty="0">
                <a:latin typeface="Calibri" panose="020F0502020204030204" pitchFamily="34" charset="0"/>
                <a:cs typeface="Calibri" panose="020F0502020204030204" pitchFamily="34" charset="0"/>
              </a:rPr>
              <a:t> opiskeluhuollon suunnittelussa, toteuttamisessa ja arvioinnissa on tärkeää</a:t>
            </a:r>
            <a:r>
              <a:rPr lang="fi-FI" sz="1200" dirty="0">
                <a:solidFill>
                  <a:srgbClr val="FFFFFF"/>
                </a:solidFill>
                <a:latin typeface="Calibri" panose="020F0502020204030204" pitchFamily="34" charset="0"/>
                <a:cs typeface="Calibri" panose="020F0502020204030204" pitchFamily="34" charset="0"/>
              </a:rPr>
              <a:t> </a:t>
            </a:r>
            <a:endParaRPr lang="fi-FI"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Opiskelijoiden ja huoltajien edustajat kutsutaan yhteisöllisen opiskeluhuoltoryhmän palaveriin vähintään kerran vuodessa  </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Yksilökohtaisen opiskeluhuollon suunnittelu, toteuttaminen ja arviointi tehdään aina yhdessä opiskelijan ja tarvittaessa huoltajan kanssa</a:t>
            </a:r>
          </a:p>
        </p:txBody>
      </p:sp>
      <p:sp>
        <p:nvSpPr>
          <p:cNvPr id="4" name="Tekstiruutu 3"/>
          <p:cNvSpPr txBox="1"/>
          <p:nvPr/>
        </p:nvSpPr>
        <p:spPr>
          <a:xfrm>
            <a:off x="4954385" y="1631216"/>
            <a:ext cx="3225339" cy="2492990"/>
          </a:xfrm>
          <a:prstGeom prst="rect">
            <a:avLst/>
          </a:prstGeom>
          <a:noFill/>
        </p:spPr>
        <p:txBody>
          <a:bodyPr wrap="square" rtlCol="0">
            <a:spAutoFit/>
          </a:bodyPr>
          <a:lstStyle/>
          <a:p>
            <a:endParaRPr lang="fi-FI" sz="1200" dirty="0">
              <a:solidFill>
                <a:srgbClr val="FF0000"/>
              </a:solidFill>
              <a:latin typeface="Calibri" panose="020F0502020204030204" pitchFamily="34" charset="0"/>
              <a:cs typeface="Calibri" panose="020F0502020204030204" pitchFamily="34" charset="0"/>
            </a:endParaRPr>
          </a:p>
          <a:p>
            <a:r>
              <a:rPr lang="fi-FI" sz="1200" b="1" dirty="0">
                <a:solidFill>
                  <a:schemeClr val="bg1"/>
                </a:solidFill>
                <a:latin typeface="Calibri" panose="020F0502020204030204" pitchFamily="34" charset="0"/>
                <a:cs typeface="Calibri" panose="020F0502020204030204" pitchFamily="34" charset="0"/>
              </a:rPr>
              <a:t>Karhulan lukiossa</a:t>
            </a:r>
            <a:r>
              <a:rPr lang="fi-FI" sz="1200" b="1" dirty="0">
                <a:solidFill>
                  <a:srgbClr val="FF0000"/>
                </a:solidFill>
                <a:latin typeface="Calibri" panose="020F0502020204030204" pitchFamily="34" charset="0"/>
                <a:cs typeface="Calibri" panose="020F0502020204030204" pitchFamily="34" charset="0"/>
              </a:rPr>
              <a:t> </a:t>
            </a:r>
            <a:r>
              <a:rPr lang="fi-FI" sz="1200" b="1" dirty="0">
                <a:solidFill>
                  <a:schemeClr val="bg1"/>
                </a:solidFill>
                <a:latin typeface="Calibri" panose="020F0502020204030204" pitchFamily="34" charset="0"/>
                <a:cs typeface="Calibri" panose="020F0502020204030204" pitchFamily="34" charset="0"/>
              </a:rPr>
              <a:t>käytössä olevat yhteistyömuodot:</a:t>
            </a:r>
          </a:p>
          <a:p>
            <a:pPr marL="171450" indent="-171450">
              <a:buFont typeface="Wingdings" panose="05000000000000000000" pitchFamily="2" charset="2"/>
              <a:buChar char="v"/>
            </a:pPr>
            <a:endParaRPr lang="fi-FI" sz="1200" dirty="0">
              <a:solidFill>
                <a:schemeClr val="bg1"/>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   Tiedottaminen </a:t>
            </a:r>
            <a:r>
              <a:rPr lang="fi-FI" sz="1200" dirty="0" err="1">
                <a:solidFill>
                  <a:schemeClr val="bg1"/>
                </a:solidFill>
                <a:latin typeface="Calibri" panose="020F0502020204030204" pitchFamily="34" charset="0"/>
                <a:cs typeface="Calibri" panose="020F0502020204030204" pitchFamily="34" charset="0"/>
              </a:rPr>
              <a:t>Peda.netissä</a:t>
            </a:r>
            <a:r>
              <a:rPr lang="fi-FI" sz="1200" dirty="0">
                <a:solidFill>
                  <a:schemeClr val="bg1"/>
                </a:solidFill>
                <a:latin typeface="Calibri" panose="020F0502020204030204" pitchFamily="34" charset="0"/>
                <a:cs typeface="Calibri" panose="020F0502020204030204" pitchFamily="34" charset="0"/>
              </a:rPr>
              <a:t> ja Wilmassa </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erilaiset keskustelut opiskelijan ja tarvittaessa huoltajan kanssa</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Huoltajaillat, vanhempainillat</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Yhteiset teemapäivät</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Tutortoiminta</a:t>
            </a:r>
          </a:p>
          <a:p>
            <a:pPr marL="285750" indent="-285750">
              <a:buFont typeface="Wingdings" panose="05000000000000000000" pitchFamily="2" charset="2"/>
              <a:buChar char="v"/>
            </a:pPr>
            <a:r>
              <a:rPr lang="fi-FI" sz="1200" dirty="0">
                <a:solidFill>
                  <a:schemeClr val="bg1"/>
                </a:solidFill>
                <a:latin typeface="Calibri" panose="020F0502020204030204" pitchFamily="34" charset="0"/>
                <a:cs typeface="Calibri" panose="020F0502020204030204" pitchFamily="34" charset="0"/>
              </a:rPr>
              <a:t>Opiskelijakunta </a:t>
            </a:r>
          </a:p>
          <a:p>
            <a:pPr marL="285750" indent="-285750">
              <a:buFont typeface="Wingdings" panose="05000000000000000000" pitchFamily="2" charset="2"/>
              <a:buChar char="v"/>
            </a:pPr>
            <a:endParaRPr lang="fi-FI" sz="1200" dirty="0">
              <a:solidFill>
                <a:schemeClr val="bg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endParaRPr lang="fi-FI"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7493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312ED2-6680-7743-A811-45139AA80615}"/>
              </a:ext>
            </a:extLst>
          </p:cNvPr>
          <p:cNvSpPr>
            <a:spLocks noGrp="1"/>
          </p:cNvSpPr>
          <p:nvPr>
            <p:ph type="title"/>
          </p:nvPr>
        </p:nvSpPr>
        <p:spPr/>
        <p:txBody>
          <a:bodyPr>
            <a:normAutofit fontScale="90000"/>
          </a:bodyPr>
          <a:lstStyle/>
          <a:p>
            <a:r>
              <a:rPr lang="fi-FI" sz="2400" dirty="0">
                <a:latin typeface="Times New Roman" panose="02020603050405020304" pitchFamily="18" charset="0"/>
                <a:cs typeface="Times New Roman" panose="02020603050405020304" pitchFamily="18" charset="0"/>
              </a:rPr>
              <a:t>5 </a:t>
            </a:r>
            <a:r>
              <a:rPr lang="fi-FI" sz="3200" dirty="0" err="1">
                <a:latin typeface="Calibri" panose="020F0502020204030204" pitchFamily="34" charset="0"/>
                <a:cs typeface="Calibri" panose="020F0502020204030204" pitchFamily="34" charset="0"/>
              </a:rPr>
              <a:t>OpISKELUhuoltosuunnitelman</a:t>
            </a:r>
            <a:r>
              <a:rPr lang="fi-FI" sz="3200" dirty="0">
                <a:latin typeface="Calibri" panose="020F0502020204030204" pitchFamily="34" charset="0"/>
                <a:cs typeface="Calibri" panose="020F0502020204030204" pitchFamily="34" charset="0"/>
              </a:rPr>
              <a:t> toteuttaminen, seuraaminen ja arviointi</a:t>
            </a:r>
          </a:p>
        </p:txBody>
      </p:sp>
      <p:sp>
        <p:nvSpPr>
          <p:cNvPr id="3" name="Sisällön paikkamerkki 2">
            <a:extLst>
              <a:ext uri="{FF2B5EF4-FFF2-40B4-BE49-F238E27FC236}">
                <a16:creationId xmlns:a16="http://schemas.microsoft.com/office/drawing/2014/main" id="{11A1ACCF-C79F-5043-AD67-E59F678E0DBC}"/>
              </a:ext>
            </a:extLst>
          </p:cNvPr>
          <p:cNvSpPr>
            <a:spLocks noGrp="1"/>
          </p:cNvSpPr>
          <p:nvPr>
            <p:ph sz="quarter" idx="10"/>
          </p:nvPr>
        </p:nvSpPr>
        <p:spPr>
          <a:xfrm flipH="1">
            <a:off x="806234" y="1656522"/>
            <a:ext cx="3458193" cy="4154073"/>
          </a:xfrm>
        </p:spPr>
        <p:txBody>
          <a:bodyPr/>
          <a:lstStyle/>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Lukion yhteisöllinen opiskeluhuoltoryhmä vastaa opiskeluhuoltosuunnitelman toteuttamisesta, seurannasta ja arvioinnista </a:t>
            </a:r>
          </a:p>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Kuluneen lukuvuoden tavoitteet arvioidaan kevätlukukauden lopulla ja samalla asetetaan uudet tavoitteet seuraavalle lukuvuodelle</a:t>
            </a:r>
          </a:p>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Opetuksen järjestäjä seuraa ja arvioi lukioiden opiskeluhuoltosuunnitelmia ja niiden toteutumista</a:t>
            </a:r>
          </a:p>
        </p:txBody>
      </p:sp>
      <p:sp>
        <p:nvSpPr>
          <p:cNvPr id="15" name="Sisällön paikkamerkki 2">
            <a:extLst>
              <a:ext uri="{FF2B5EF4-FFF2-40B4-BE49-F238E27FC236}">
                <a16:creationId xmlns:a16="http://schemas.microsoft.com/office/drawing/2014/main" id="{11A1ACCF-C79F-5043-AD67-E59F678E0DBC}"/>
              </a:ext>
            </a:extLst>
          </p:cNvPr>
          <p:cNvSpPr txBox="1">
            <a:spLocks/>
          </p:cNvSpPr>
          <p:nvPr/>
        </p:nvSpPr>
        <p:spPr>
          <a:xfrm flipH="1">
            <a:off x="5048496" y="1656521"/>
            <a:ext cx="3458193" cy="4154073"/>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fi-FI" sz="1200" b="1" dirty="0">
              <a:solidFill>
                <a:srgbClr val="FF000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i-FI" sz="1200" dirty="0">
                <a:latin typeface="Calibri" panose="020F0502020204030204" pitchFamily="34" charset="0"/>
                <a:cs typeface="Calibri" panose="020F0502020204030204" pitchFamily="34" charset="0"/>
              </a:rPr>
              <a:t>Tiedon kerääminen ja käytettävät menetelmät: valtakunnalliset ja koulukohtaiset kyselyt, suullisesti saadut palautteet sekä arjen havainnointi</a:t>
            </a:r>
            <a:endParaRPr lang="fi-FI" sz="1200" dirty="0">
              <a:solidFill>
                <a:srgbClr val="FF000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fi-FI" sz="1200" dirty="0">
                <a:latin typeface="Calibri" panose="020F0502020204030204" pitchFamily="34" charset="0"/>
                <a:cs typeface="Calibri" panose="020F0502020204030204" pitchFamily="34" charset="0"/>
              </a:rPr>
              <a:t>Seuranta: jatkuva seuranta </a:t>
            </a:r>
          </a:p>
          <a:p>
            <a:pPr marL="285750" indent="-285750">
              <a:buFont typeface="Wingdings" panose="05000000000000000000" pitchFamily="2" charset="2"/>
              <a:buChar char="v"/>
            </a:pPr>
            <a:r>
              <a:rPr lang="fi-FI" sz="1200" dirty="0">
                <a:latin typeface="Calibri" panose="020F0502020204030204" pitchFamily="34" charset="0"/>
                <a:cs typeface="Calibri" panose="020F0502020204030204" pitchFamily="34" charset="0"/>
              </a:rPr>
              <a:t>Arviointi  ja saadun tiedon hyödyntäminen: </a:t>
            </a:r>
            <a:r>
              <a:rPr lang="fi-FI" sz="1200" dirty="0" err="1">
                <a:latin typeface="Calibri" panose="020F0502020204030204" pitchFamily="34" charset="0"/>
                <a:cs typeface="Calibri" panose="020F0502020204030204" pitchFamily="34" charset="0"/>
              </a:rPr>
              <a:t>OHR:n</a:t>
            </a:r>
            <a:r>
              <a:rPr lang="fi-FI" sz="1200" dirty="0">
                <a:latin typeface="Calibri" panose="020F0502020204030204" pitchFamily="34" charset="0"/>
                <a:cs typeface="Calibri" panose="020F0502020204030204" pitchFamily="34" charset="0"/>
              </a:rPr>
              <a:t> kokouksissa arvioidaan ja tarvittaessa ryhdytään toimiin</a:t>
            </a:r>
          </a:p>
          <a:p>
            <a:pPr marL="285750" indent="-285750">
              <a:buFont typeface="Wingdings" panose="05000000000000000000" pitchFamily="2" charset="2"/>
              <a:buChar char="v"/>
            </a:pPr>
            <a:r>
              <a:rPr lang="fi-FI" sz="1200" dirty="0">
                <a:latin typeface="Calibri" panose="020F0502020204030204" pitchFamily="34" charset="0"/>
                <a:cs typeface="Calibri" panose="020F0502020204030204" pitchFamily="34" charset="0"/>
              </a:rPr>
              <a:t>Keskeisistä tuloksista tiedottaminen opiskelijoille, huoltajille ja yhteistyötahoille Wilma –tiedotteilla ja ryhmänohjauksissa</a:t>
            </a:r>
          </a:p>
        </p:txBody>
      </p:sp>
    </p:spTree>
    <p:extLst>
      <p:ext uri="{BB962C8B-B14F-4D97-AF65-F5344CB8AC3E}">
        <p14:creationId xmlns:p14="http://schemas.microsoft.com/office/powerpoint/2010/main" val="2158788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312ED2-6680-7743-A811-45139AA80615}"/>
              </a:ext>
            </a:extLst>
          </p:cNvPr>
          <p:cNvSpPr>
            <a:spLocks noGrp="1"/>
          </p:cNvSpPr>
          <p:nvPr>
            <p:ph type="title"/>
          </p:nvPr>
        </p:nvSpPr>
        <p:spPr>
          <a:xfrm>
            <a:off x="371475" y="528159"/>
            <a:ext cx="7151543" cy="1128363"/>
          </a:xfrm>
        </p:spPr>
        <p:txBody>
          <a:bodyPr>
            <a:noAutofit/>
          </a:bodyPr>
          <a:lstStyle/>
          <a:p>
            <a:r>
              <a:rPr lang="fi-FI" sz="3200" dirty="0">
                <a:latin typeface="Calibri" panose="020F0502020204030204" pitchFamily="34" charset="0"/>
                <a:cs typeface="Calibri" panose="020F0502020204030204" pitchFamily="34" charset="0"/>
              </a:rPr>
              <a:t>5 </a:t>
            </a:r>
            <a:r>
              <a:rPr lang="fi-FI" sz="3200" dirty="0" err="1">
                <a:latin typeface="Calibri" panose="020F0502020204030204" pitchFamily="34" charset="0"/>
                <a:cs typeface="Calibri" panose="020F0502020204030204" pitchFamily="34" charset="0"/>
              </a:rPr>
              <a:t>OpISKELUhuoltosuunnitelman</a:t>
            </a:r>
            <a:r>
              <a:rPr lang="fi-FI" sz="3200" dirty="0">
                <a:latin typeface="Calibri" panose="020F0502020204030204" pitchFamily="34" charset="0"/>
                <a:cs typeface="Calibri" panose="020F0502020204030204" pitchFamily="34" charset="0"/>
              </a:rPr>
              <a:t> toteuttaminen, seuraaminen ja arviointi</a:t>
            </a:r>
          </a:p>
        </p:txBody>
      </p:sp>
      <p:sp>
        <p:nvSpPr>
          <p:cNvPr id="15" name="Sisällön paikkamerkki 2">
            <a:extLst>
              <a:ext uri="{FF2B5EF4-FFF2-40B4-BE49-F238E27FC236}">
                <a16:creationId xmlns:a16="http://schemas.microsoft.com/office/drawing/2014/main" id="{11A1ACCF-C79F-5043-AD67-E59F678E0DBC}"/>
              </a:ext>
            </a:extLst>
          </p:cNvPr>
          <p:cNvSpPr txBox="1">
            <a:spLocks/>
          </p:cNvSpPr>
          <p:nvPr/>
        </p:nvSpPr>
        <p:spPr>
          <a:xfrm flipH="1">
            <a:off x="5048495" y="2103829"/>
            <a:ext cx="3458193" cy="3706765"/>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fi-FI" sz="1600" dirty="0">
              <a:solidFill>
                <a:srgbClr val="FF0000"/>
              </a:solidFill>
              <a:latin typeface="Calibri" panose="020F0502020204030204" pitchFamily="34" charset="0"/>
              <a:cs typeface="Calibri" panose="020F0502020204030204" pitchFamily="34" charset="0"/>
            </a:endParaRPr>
          </a:p>
          <a:p>
            <a:endParaRPr lang="fi-FI" sz="1600" dirty="0">
              <a:solidFill>
                <a:srgbClr val="FF0000"/>
              </a:solidFill>
              <a:latin typeface="Calibri" panose="020F0502020204030204" pitchFamily="34" charset="0"/>
              <a:cs typeface="Calibri" panose="020F0502020204030204" pitchFamily="34" charset="0"/>
            </a:endParaRPr>
          </a:p>
        </p:txBody>
      </p:sp>
      <p:sp>
        <p:nvSpPr>
          <p:cNvPr id="3" name="Sisällön paikkamerkki 2"/>
          <p:cNvSpPr>
            <a:spLocks noGrp="1"/>
          </p:cNvSpPr>
          <p:nvPr>
            <p:ph sz="quarter" idx="10"/>
          </p:nvPr>
        </p:nvSpPr>
        <p:spPr>
          <a:xfrm flipH="1">
            <a:off x="806235" y="2103829"/>
            <a:ext cx="3574571" cy="3142928"/>
          </a:xfrm>
        </p:spPr>
        <p:txBody>
          <a:bodyPr/>
          <a:lstStyle/>
          <a:p>
            <a:pPr marL="171450" indent="-171450">
              <a:lnSpc>
                <a:spcPct val="100000"/>
              </a:lnSpc>
              <a:buFont typeface="Wingdings" panose="05000000000000000000" pitchFamily="2" charset="2"/>
              <a:buChar char="v"/>
            </a:pPr>
            <a:r>
              <a:rPr lang="fi-FI" sz="1400" dirty="0"/>
              <a:t>Koulutuksen järjestäjä vastaa yhteistyössä oppilaitoksen sijaintikunnan opetustoimen ja </a:t>
            </a:r>
            <a:r>
              <a:rPr lang="fi-FI" sz="1400" dirty="0" err="1"/>
              <a:t>sosiaali</a:t>
            </a:r>
            <a:r>
              <a:rPr lang="fi-FI" sz="1400" dirty="0"/>
              <a:t>- ja terveystoimen kanssa opiskeluhuollon kokonaisuuden omavalvonnan toteutumisesta</a:t>
            </a:r>
          </a:p>
          <a:p>
            <a:pPr marL="171450" indent="-171450">
              <a:lnSpc>
                <a:spcPct val="100000"/>
              </a:lnSpc>
              <a:buFont typeface="Wingdings" panose="05000000000000000000" pitchFamily="2" charset="2"/>
              <a:buChar char="v"/>
            </a:pPr>
            <a:r>
              <a:rPr lang="fi-FI" sz="1400" dirty="0"/>
              <a:t>Koulutuksen järjestäjän on arvioitava opiskeluhuollon toteutumista ja vaikuttavuutta yhteistyössä kunnan opetustoimen ja </a:t>
            </a:r>
            <a:r>
              <a:rPr lang="fi-FI" sz="1400" dirty="0" err="1"/>
              <a:t>sosiaali</a:t>
            </a:r>
            <a:r>
              <a:rPr lang="fi-FI" sz="1400" dirty="0"/>
              <a:t>- ja terveystoimen kanssa sekä osallistuttava ulkopuoliseen opiskeluhuoltoa koskevaan arviointiin</a:t>
            </a:r>
          </a:p>
          <a:p>
            <a:pPr>
              <a:lnSpc>
                <a:spcPct val="100000"/>
              </a:lnSpc>
            </a:pPr>
            <a:endParaRPr lang="fi-FI" sz="1400" dirty="0"/>
          </a:p>
          <a:p>
            <a:pPr>
              <a:lnSpc>
                <a:spcPct val="100000"/>
              </a:lnSpc>
            </a:pPr>
            <a:endParaRPr lang="fi-FI" sz="1200" dirty="0"/>
          </a:p>
          <a:p>
            <a:pPr>
              <a:lnSpc>
                <a:spcPct val="100000"/>
              </a:lnSpc>
            </a:pPr>
            <a:endParaRPr lang="fi-FI" dirty="0"/>
          </a:p>
          <a:p>
            <a:endParaRPr lang="fi-FI" dirty="0"/>
          </a:p>
          <a:p>
            <a:endParaRPr lang="fi-FI" dirty="0"/>
          </a:p>
          <a:p>
            <a:endParaRPr lang="fi-FI" dirty="0"/>
          </a:p>
        </p:txBody>
      </p:sp>
    </p:spTree>
    <p:extLst>
      <p:ext uri="{BB962C8B-B14F-4D97-AF65-F5344CB8AC3E}">
        <p14:creationId xmlns:p14="http://schemas.microsoft.com/office/powerpoint/2010/main" val="54851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06236" y="1429860"/>
            <a:ext cx="7633742" cy="523632"/>
          </a:xfrm>
        </p:spPr>
        <p:txBody>
          <a:bodyPr>
            <a:normAutofit fontScale="90000"/>
          </a:bodyPr>
          <a:lstStyle/>
          <a:p>
            <a:r>
              <a:rPr lang="fi-FI" dirty="0"/>
              <a:t>LUE LISÄÄ / linkkejä</a:t>
            </a:r>
          </a:p>
        </p:txBody>
      </p:sp>
      <p:sp>
        <p:nvSpPr>
          <p:cNvPr id="3" name="Sisällön paikkamerkki 2"/>
          <p:cNvSpPr>
            <a:spLocks noGrp="1"/>
          </p:cNvSpPr>
          <p:nvPr>
            <p:ph sz="quarter" idx="10"/>
          </p:nvPr>
        </p:nvSpPr>
        <p:spPr>
          <a:xfrm flipH="1">
            <a:off x="1587730" y="2219498"/>
            <a:ext cx="6852247" cy="2734887"/>
          </a:xfrm>
        </p:spPr>
        <p:style>
          <a:lnRef idx="2">
            <a:schemeClr val="dk1"/>
          </a:lnRef>
          <a:fillRef idx="1">
            <a:schemeClr val="lt1"/>
          </a:fillRef>
          <a:effectRef idx="0">
            <a:schemeClr val="dk1"/>
          </a:effectRef>
          <a:fontRef idx="minor">
            <a:schemeClr val="dk1"/>
          </a:fontRef>
        </p:style>
        <p:txBody>
          <a:bodyPr/>
          <a:lstStyle/>
          <a:p>
            <a:r>
              <a:rPr lang="fi-FI" sz="1200" b="1" dirty="0">
                <a:solidFill>
                  <a:schemeClr val="tx1"/>
                </a:solidFill>
              </a:rPr>
              <a:t>YHTEISÖLLINEN OPISKELUHUOLTO ja YKSILÖKOHTAINEN OPISKELUHUOLTO:</a:t>
            </a:r>
          </a:p>
          <a:p>
            <a:r>
              <a:rPr lang="fi-FI" sz="1200" dirty="0">
                <a:solidFill>
                  <a:schemeClr val="tx1"/>
                </a:solidFill>
              </a:rPr>
              <a:t>Oppilaitoskohtaisen opiskeluhuoltosuunnitelman ja Koulukohtaisen oppilashuoltosuunnitelman liite: </a:t>
            </a:r>
            <a:r>
              <a:rPr lang="fi-FI" sz="1200" dirty="0">
                <a:solidFill>
                  <a:schemeClr val="tx1"/>
                </a:solidFill>
                <a:hlinkClick r:id="rId2"/>
              </a:rPr>
              <a:t>https://www.kotka.fi/kasvatus-ja-koulutus/opetustoimi/opiskeluhuolto/oppilashuoltosuunnitelma-liite  </a:t>
            </a:r>
            <a:r>
              <a:rPr lang="fi-FI" sz="1200" dirty="0">
                <a:solidFill>
                  <a:schemeClr val="tx1"/>
                </a:solidFill>
              </a:rPr>
              <a:t>  </a:t>
            </a:r>
          </a:p>
          <a:p>
            <a:r>
              <a:rPr lang="fi-FI" sz="1200" dirty="0">
                <a:solidFill>
                  <a:schemeClr val="tx1"/>
                </a:solidFill>
              </a:rPr>
              <a:t>Koulu- ja opiskeluterveydenhuolto: </a:t>
            </a:r>
            <a:r>
              <a:rPr lang="fi-FI" sz="1200" dirty="0">
                <a:solidFill>
                  <a:schemeClr val="tx1"/>
                </a:solidFill>
                <a:hlinkClick r:id="rId3"/>
              </a:rPr>
              <a:t>https://www.kymsote.fi/fi/Palvelut/Lasten%2C-nuorten-ja-perheiden-palvelut/Koulu--ja-opiskeluterveydenhuolto/p/koulu-ja-opiskeluterveydenhuolto</a:t>
            </a:r>
            <a:r>
              <a:rPr lang="fi-FI" sz="1200" dirty="0">
                <a:solidFill>
                  <a:schemeClr val="tx1"/>
                </a:solidFill>
              </a:rPr>
              <a:t> </a:t>
            </a:r>
          </a:p>
          <a:p>
            <a:r>
              <a:rPr lang="fi-FI" sz="1200" dirty="0">
                <a:solidFill>
                  <a:schemeClr val="tx1"/>
                </a:solidFill>
              </a:rPr>
              <a:t>Opiskeluhuollon kuraattori- ja psykologipalvelut: </a:t>
            </a:r>
            <a:r>
              <a:rPr lang="fi-FI" sz="1200" dirty="0">
                <a:solidFill>
                  <a:schemeClr val="tx1"/>
                </a:solidFill>
                <a:hlinkClick r:id="rId4"/>
              </a:rPr>
              <a:t>https://www.kotka.fi/opiskeluhuolto/</a:t>
            </a:r>
            <a:r>
              <a:rPr lang="fi-FI" sz="1200" dirty="0">
                <a:solidFill>
                  <a:schemeClr val="tx1"/>
                </a:solidFill>
              </a:rPr>
              <a:t> </a:t>
            </a:r>
          </a:p>
          <a:p>
            <a:r>
              <a:rPr lang="fi-FI" sz="1200" dirty="0">
                <a:solidFill>
                  <a:schemeClr val="tx1"/>
                </a:solidFill>
              </a:rPr>
              <a:t>Oppilas- ja opiskelijahuoltolaki (1287/2013): </a:t>
            </a:r>
            <a:r>
              <a:rPr lang="fi-FI" sz="1200" dirty="0">
                <a:solidFill>
                  <a:schemeClr val="tx1"/>
                </a:solidFill>
                <a:hlinkClick r:id="rId5"/>
              </a:rPr>
              <a:t>www.finlex.fi</a:t>
            </a:r>
            <a:r>
              <a:rPr lang="fi-FI" sz="1200" dirty="0">
                <a:solidFill>
                  <a:schemeClr val="tx1"/>
                </a:solidFill>
              </a:rPr>
              <a:t> </a:t>
            </a:r>
          </a:p>
          <a:p>
            <a:endParaRPr lang="fi-FI" sz="1200" dirty="0">
              <a:solidFill>
                <a:schemeClr val="tx1"/>
              </a:solidFill>
            </a:endParaRPr>
          </a:p>
        </p:txBody>
      </p:sp>
      <p:sp>
        <p:nvSpPr>
          <p:cNvPr id="4" name="Tekstiruutu 3"/>
          <p:cNvSpPr txBox="1"/>
          <p:nvPr/>
        </p:nvSpPr>
        <p:spPr>
          <a:xfrm>
            <a:off x="1911927" y="5153891"/>
            <a:ext cx="543652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effectLst/>
                <a:uLnTx/>
                <a:uFillTx/>
                <a:latin typeface="Calibri" panose="020F0502020204030204"/>
                <a:ea typeface="+mn-ea"/>
                <a:cs typeface="+mn-cs"/>
              </a:rPr>
              <a:t>Korona</a:t>
            </a:r>
            <a:r>
              <a:rPr kumimoji="0" lang="fi-FI" sz="1200" b="0" i="0" u="none" strike="noStrike" kern="1200" cap="none" spc="0" normalizeH="0" noProof="0" dirty="0">
                <a:ln>
                  <a:noFill/>
                </a:ln>
                <a:effectLst/>
                <a:uLnTx/>
                <a:uFillTx/>
                <a:latin typeface="Calibri" panose="020F0502020204030204"/>
                <a:ea typeface="+mn-ea"/>
                <a:cs typeface="+mn-cs"/>
              </a:rPr>
              <a:t> pandemiaa </a:t>
            </a:r>
            <a:r>
              <a:rPr kumimoji="0" lang="fi-FI" sz="1200" b="0" i="0" u="none" strike="noStrike" kern="1200" cap="none" spc="0" normalizeH="0" baseline="0" noProof="0" dirty="0">
                <a:ln>
                  <a:noFill/>
                </a:ln>
                <a:effectLst/>
                <a:uLnTx/>
                <a:uFillTx/>
                <a:latin typeface="Calibri" panose="020F0502020204030204"/>
                <a:ea typeface="+mn-ea"/>
                <a:cs typeface="+mn-cs"/>
              </a:rPr>
              <a:t>koskevat viestit </a:t>
            </a:r>
            <a:r>
              <a:rPr lang="fi-FI" sz="1200" dirty="0">
                <a:latin typeface="Calibri" panose="020F0502020204030204"/>
              </a:rPr>
              <a:t>löytyvät Wilma –tiedotteista ja koulun toimintaa koskevaa ohjeistusta löydät </a:t>
            </a:r>
            <a:r>
              <a:rPr lang="fi-FI" sz="1200" noProof="0" dirty="0" err="1">
                <a:latin typeface="Calibri" panose="020F0502020204030204"/>
              </a:rPr>
              <a:t>Peda.netista</a:t>
            </a:r>
            <a:r>
              <a:rPr lang="fi-FI" sz="1200" noProof="0" dirty="0">
                <a:latin typeface="Calibri" panose="020F0502020204030204"/>
              </a:rPr>
              <a:t> </a:t>
            </a:r>
            <a:endParaRPr kumimoji="0" lang="fi-FI" sz="1200" b="0" i="0" u="none" strike="noStrike" kern="1200" cap="none" spc="0" normalizeH="0" baseline="0" noProof="0" dirty="0">
              <a:ln>
                <a:noFill/>
              </a:ln>
              <a:effectLst/>
              <a:uLnTx/>
              <a:uFillTx/>
              <a:latin typeface="Calibri" panose="020F0502020204030204"/>
            </a:endParaRPr>
          </a:p>
        </p:txBody>
      </p:sp>
    </p:spTree>
    <p:extLst>
      <p:ext uri="{BB962C8B-B14F-4D97-AF65-F5344CB8AC3E}">
        <p14:creationId xmlns:p14="http://schemas.microsoft.com/office/powerpoint/2010/main" val="3992660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806236" y="528159"/>
            <a:ext cx="5318339" cy="748191"/>
          </a:xfrm>
        </p:spPr>
        <p:txBody>
          <a:bodyPr/>
          <a:lstStyle/>
          <a:p>
            <a:pPr algn="l"/>
            <a:r>
              <a:rPr lang="fi-FI" dirty="0"/>
              <a:t>                </a:t>
            </a:r>
            <a:r>
              <a:rPr lang="fi-FI" dirty="0" err="1"/>
              <a:t>vUOSIKELLO</a:t>
            </a:r>
            <a:endParaRPr lang="fi-FI" dirty="0"/>
          </a:p>
        </p:txBody>
      </p:sp>
      <p:graphicFrame>
        <p:nvGraphicFramePr>
          <p:cNvPr id="8" name="Sisällön paikkamerkki 7"/>
          <p:cNvGraphicFramePr>
            <a:graphicFrameLocks noGrp="1"/>
          </p:cNvGraphicFramePr>
          <p:nvPr>
            <p:ph sz="quarter" idx="10"/>
            <p:extLst>
              <p:ext uri="{D42A27DB-BD31-4B8C-83A1-F6EECF244321}">
                <p14:modId xmlns:p14="http://schemas.microsoft.com/office/powerpoint/2010/main" val="3052744877"/>
              </p:ext>
            </p:extLst>
          </p:nvPr>
        </p:nvGraphicFramePr>
        <p:xfrm>
          <a:off x="806236" y="2029097"/>
          <a:ext cx="6935684" cy="4162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4593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324516-9609-7D49-AD71-1464DE6817CC}"/>
              </a:ext>
            </a:extLst>
          </p:cNvPr>
          <p:cNvSpPr>
            <a:spLocks noGrp="1"/>
          </p:cNvSpPr>
          <p:nvPr>
            <p:ph type="title"/>
          </p:nvPr>
        </p:nvSpPr>
        <p:spPr>
          <a:xfrm>
            <a:off x="2286000" y="5562600"/>
            <a:ext cx="4267200" cy="990600"/>
          </a:xfrm>
        </p:spPr>
        <p:txBody>
          <a:bodyPr>
            <a:normAutofit/>
          </a:bodyPr>
          <a:lstStyle/>
          <a:p>
            <a:r>
              <a:rPr lang="fi-FI" sz="1200" dirty="0"/>
              <a:t>opetustoimi ja varhaiskasvatus</a:t>
            </a:r>
            <a:br>
              <a:rPr lang="fi-FI" sz="1200" dirty="0"/>
            </a:br>
            <a:r>
              <a:rPr lang="fi-FI" sz="1200" dirty="0"/>
              <a:t>opiskeluhuollon ohjausryhmä</a:t>
            </a:r>
            <a:br>
              <a:rPr lang="fi-FI" sz="1200" dirty="0"/>
            </a:br>
            <a:r>
              <a:rPr lang="fi-FI" sz="1200" dirty="0"/>
              <a:t>syksy 2020</a:t>
            </a:r>
          </a:p>
        </p:txBody>
      </p:sp>
    </p:spTree>
    <p:extLst>
      <p:ext uri="{BB962C8B-B14F-4D97-AF65-F5344CB8AC3E}">
        <p14:creationId xmlns:p14="http://schemas.microsoft.com/office/powerpoint/2010/main" val="263476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16C4FB-7510-2C4B-8BF9-2752EE820E7D}"/>
              </a:ext>
            </a:extLst>
          </p:cNvPr>
          <p:cNvSpPr>
            <a:spLocks noGrp="1"/>
          </p:cNvSpPr>
          <p:nvPr>
            <p:ph type="title"/>
          </p:nvPr>
        </p:nvSpPr>
        <p:spPr/>
        <p:txBody>
          <a:bodyPr/>
          <a:lstStyle/>
          <a:p>
            <a:r>
              <a:rPr lang="fi-FI" dirty="0">
                <a:latin typeface="Calibri" panose="020F0502020204030204" pitchFamily="34" charset="0"/>
                <a:cs typeface="Calibri" panose="020F0502020204030204" pitchFamily="34" charset="0"/>
              </a:rPr>
              <a:t>sisällys</a:t>
            </a:r>
          </a:p>
        </p:txBody>
      </p:sp>
      <p:sp>
        <p:nvSpPr>
          <p:cNvPr id="3" name="Sisällön paikkamerkki 2">
            <a:extLst>
              <a:ext uri="{FF2B5EF4-FFF2-40B4-BE49-F238E27FC236}">
                <a16:creationId xmlns:a16="http://schemas.microsoft.com/office/drawing/2014/main" id="{041A98EC-7E63-F64D-911D-A7ABEDBA9973}"/>
              </a:ext>
            </a:extLst>
          </p:cNvPr>
          <p:cNvSpPr>
            <a:spLocks noGrp="1"/>
          </p:cNvSpPr>
          <p:nvPr>
            <p:ph sz="quarter" idx="10"/>
          </p:nvPr>
        </p:nvSpPr>
        <p:spPr>
          <a:xfrm flipH="1">
            <a:off x="748047" y="1480373"/>
            <a:ext cx="6899662" cy="4313598"/>
          </a:xfrm>
        </p:spPr>
        <p:txBody>
          <a:bodyPr/>
          <a:lstStyle/>
          <a:p>
            <a:pPr marL="457200" indent="-457200">
              <a:buAutoNum type="arabicPeriod"/>
            </a:pPr>
            <a:r>
              <a:rPr lang="fi-FI" sz="1800" dirty="0">
                <a:latin typeface="Calibri" panose="020F0502020204030204" pitchFamily="34" charset="0"/>
                <a:cs typeface="Calibri" panose="020F0502020204030204" pitchFamily="34" charset="0"/>
              </a:rPr>
              <a:t>OPISKELUHUOLTO LUKIOSSA</a:t>
            </a:r>
          </a:p>
          <a:p>
            <a:pPr marL="457200" indent="-457200">
              <a:buAutoNum type="arabicPeriod"/>
            </a:pPr>
            <a:r>
              <a:rPr lang="fi-FI" sz="1800" dirty="0">
                <a:latin typeface="Calibri" panose="020F0502020204030204" pitchFamily="34" charset="0"/>
                <a:cs typeface="Calibri" panose="020F0502020204030204" pitchFamily="34" charset="0"/>
              </a:rPr>
              <a:t>YHTEISÖLLINEN OPISKELUHUOLTO</a:t>
            </a:r>
          </a:p>
          <a:p>
            <a:pPr marL="457200" indent="-457200">
              <a:buAutoNum type="arabicPeriod"/>
            </a:pPr>
            <a:r>
              <a:rPr lang="fi-FI" sz="1800" dirty="0">
                <a:latin typeface="Calibri" panose="020F0502020204030204" pitchFamily="34" charset="0"/>
                <a:cs typeface="Calibri" panose="020F0502020204030204" pitchFamily="34" charset="0"/>
              </a:rPr>
              <a:t>YKSILÖKOHTAINEN OPISKELUHUOLTO</a:t>
            </a:r>
          </a:p>
          <a:p>
            <a:pPr marL="457200" indent="-457200">
              <a:buAutoNum type="arabicPeriod"/>
            </a:pPr>
            <a:r>
              <a:rPr lang="fi-FI" sz="1800" dirty="0">
                <a:latin typeface="Calibri" panose="020F0502020204030204" pitchFamily="34" charset="0"/>
                <a:cs typeface="Calibri" panose="020F0502020204030204" pitchFamily="34" charset="0"/>
              </a:rPr>
              <a:t>YHTEISTYÖ OPISKELIJOIDEN JA HEIDÄN HUOLTAJIENSA KANSSA</a:t>
            </a:r>
          </a:p>
          <a:p>
            <a:pPr marL="457200" indent="-457200">
              <a:buAutoNum type="arabicPeriod"/>
            </a:pPr>
            <a:r>
              <a:rPr lang="fi-FI" sz="1800" dirty="0">
                <a:latin typeface="Calibri" panose="020F0502020204030204" pitchFamily="34" charset="0"/>
                <a:cs typeface="Calibri" panose="020F0502020204030204" pitchFamily="34" charset="0"/>
              </a:rPr>
              <a:t>OPISKELUHUOLTOSUUNNITELMAN TOTEUTTAMINEN, SEURAAMINEN JA ARVIOINTI</a:t>
            </a:r>
          </a:p>
          <a:p>
            <a:endParaRPr lang="fi-FI" sz="1800" dirty="0">
              <a:latin typeface="Calibri" panose="020F0502020204030204" pitchFamily="34" charset="0"/>
              <a:cs typeface="Calibri" panose="020F0502020204030204" pitchFamily="34" charset="0"/>
            </a:endParaRPr>
          </a:p>
          <a:p>
            <a:endParaRPr lang="fi-FI" dirty="0"/>
          </a:p>
          <a:p>
            <a:endParaRPr lang="fi-FI" dirty="0"/>
          </a:p>
        </p:txBody>
      </p:sp>
    </p:spTree>
    <p:extLst>
      <p:ext uri="{BB962C8B-B14F-4D97-AF65-F5344CB8AC3E}">
        <p14:creationId xmlns:p14="http://schemas.microsoft.com/office/powerpoint/2010/main" val="376364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a:bodyPr>
          <a:lstStyle/>
          <a:p>
            <a:r>
              <a:rPr lang="fi-FI" sz="3200" dirty="0">
                <a:latin typeface="Calibri" panose="020F0502020204030204" pitchFamily="34" charset="0"/>
                <a:cs typeface="Calibri" panose="020F0502020204030204" pitchFamily="34" charset="0"/>
              </a:rPr>
              <a:t>1 OPISKELUHUOLTO LUKIOSSA</a:t>
            </a:r>
          </a:p>
        </p:txBody>
      </p:sp>
      <p:sp>
        <p:nvSpPr>
          <p:cNvPr id="5" name="Sisällön paikkamerkki 4"/>
          <p:cNvSpPr>
            <a:spLocks noGrp="1"/>
          </p:cNvSpPr>
          <p:nvPr>
            <p:ph sz="quarter" idx="10"/>
          </p:nvPr>
        </p:nvSpPr>
        <p:spPr>
          <a:xfrm flipH="1">
            <a:off x="806236" y="1656522"/>
            <a:ext cx="3183873" cy="4095885"/>
          </a:xfrm>
        </p:spPr>
        <p:txBody>
          <a:bodyPr/>
          <a:lstStyle/>
          <a:p>
            <a:r>
              <a:rPr lang="fi-FI" dirty="0">
                <a:latin typeface="Calibri" panose="020F0502020204030204" pitchFamily="34" charset="0"/>
                <a:cs typeface="Calibri" panose="020F0502020204030204" pitchFamily="34" charset="0"/>
              </a:rPr>
              <a:t>OPISKELUHUOLTO</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Tarkoitetaan opiskelijan hyvän oppimisen, hyvän psyykkisen ja fyysisen terveyden sekä sosiaalisen hyvinvoinnin edistämistä ja ylläpitämistä  lukiokoulutuksessa ehkäisemällä mahdollisimman varhain oppimiseen ja hyvinvointiin liittyviä haasteita</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Toteutetaan ensisijaisesti koko oppilaitosyhteisöä tukevana yhteisöllisenä työnä, joka on kaikkien yhteinen tehtävä</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Jokaisella opiskelijalla on oikeus yksilökohtaiseen opiskeluhuoltoon ja opiskeluhuollon palveluihin, johon kuuluvat terveydenhoitajan, kuraattorin ja psykologin palvelut</a:t>
            </a:r>
          </a:p>
          <a:p>
            <a:r>
              <a:rPr lang="fi-FI" dirty="0">
                <a:latin typeface="Calibri" panose="020F0502020204030204" pitchFamily="34" charset="0"/>
                <a:cs typeface="Calibri" panose="020F0502020204030204" pitchFamily="34" charset="0"/>
              </a:rPr>
              <a:t> </a:t>
            </a:r>
          </a:p>
        </p:txBody>
      </p:sp>
      <p:sp>
        <p:nvSpPr>
          <p:cNvPr id="10" name="Sisällön paikkamerkki 4"/>
          <p:cNvSpPr txBox="1">
            <a:spLocks/>
          </p:cNvSpPr>
          <p:nvPr/>
        </p:nvSpPr>
        <p:spPr>
          <a:xfrm flipH="1">
            <a:off x="4526375" y="1656522"/>
            <a:ext cx="3320840" cy="4095885"/>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dirty="0">
                <a:latin typeface="Calibri" panose="020F0502020204030204" pitchFamily="34" charset="0"/>
                <a:cs typeface="Calibri" panose="020F0502020204030204" pitchFamily="34" charset="0"/>
              </a:rPr>
              <a:t>LUKIO</a:t>
            </a:r>
          </a:p>
          <a:p>
            <a:pPr marL="342900" indent="-342900">
              <a:buFont typeface="Wingdings" panose="05000000000000000000" pitchFamily="2" charset="2"/>
              <a:buChar char="v"/>
            </a:pPr>
            <a:r>
              <a:rPr lang="fi-FI" sz="1100" dirty="0"/>
              <a:t>Karhulan lukio tarjoaa laajan yleissivistävän perustan jatko-opintoihin, elämään ja aikuisuuteen. Lisäksi lukiossa voi suorittaa </a:t>
            </a:r>
            <a:r>
              <a:rPr lang="fi-FI" sz="1100" dirty="0" err="1"/>
              <a:t>matemaattis</a:t>
            </a:r>
            <a:r>
              <a:rPr lang="fi-FI" sz="1100" dirty="0"/>
              <a:t>-teknologisen linjan, yrittäjyyslinjan ja urheilijakoulutuksen.</a:t>
            </a:r>
          </a:p>
          <a:p>
            <a:pPr marL="342900" indent="-342900">
              <a:buFont typeface="Wingdings" panose="05000000000000000000" pitchFamily="2" charset="2"/>
              <a:buChar char="v"/>
            </a:pPr>
            <a:r>
              <a:rPr lang="fi-FI" sz="1100" dirty="0">
                <a:latin typeface="Calibri" panose="020F0502020204030204" pitchFamily="34" charset="0"/>
                <a:cs typeface="Calibri" panose="020F0502020204030204" pitchFamily="34" charset="0"/>
              </a:rPr>
              <a:t>Lukio toimii Karhulan koulun kanssa yhteisissä tiloissa, osoitteessa Vesivallintie 16, 48600 KOTKA</a:t>
            </a:r>
            <a:endParaRPr lang="fi-FI" sz="1200" dirty="0">
              <a:solidFill>
                <a:srgbClr val="FF0000"/>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opiskelijapaikkoja 432, opetushenkilöstö: lukio pääkouluna 20, lukion ja peruskoulun yhteiset 4, sivutoimiset 3 muu henkilöstö 1</a:t>
            </a:r>
          </a:p>
          <a:p>
            <a:r>
              <a:rPr lang="fi-FI" sz="1600" dirty="0">
                <a:latin typeface="Calibri" panose="020F0502020204030204" pitchFamily="34" charset="0"/>
                <a:cs typeface="Calibri" panose="020F0502020204030204" pitchFamily="34" charset="0"/>
              </a:rPr>
              <a:t> </a:t>
            </a:r>
            <a:endParaRPr lang="fi-FI" sz="1600" dirty="0"/>
          </a:p>
          <a:p>
            <a:endParaRPr lang="fi-FI" sz="1600" dirty="0"/>
          </a:p>
          <a:p>
            <a:endParaRPr lang="fi-FI" dirty="0"/>
          </a:p>
        </p:txBody>
      </p:sp>
    </p:spTree>
    <p:extLst>
      <p:ext uri="{BB962C8B-B14F-4D97-AF65-F5344CB8AC3E}">
        <p14:creationId xmlns:p14="http://schemas.microsoft.com/office/powerpoint/2010/main" val="383355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823014" y="528159"/>
            <a:ext cx="6331164" cy="1128363"/>
          </a:xfrm>
        </p:spPr>
        <p:txBody>
          <a:bodyPr>
            <a:normAutofit/>
          </a:bodyPr>
          <a:lstStyle/>
          <a:p>
            <a:r>
              <a:rPr lang="fi-FI" sz="3200" dirty="0">
                <a:latin typeface="Calibri" panose="020F0502020204030204" pitchFamily="34" charset="0"/>
                <a:cs typeface="Calibri" panose="020F0502020204030204" pitchFamily="34" charset="0"/>
              </a:rPr>
              <a:t>1 OPISKELUHUOLTO LUKIOSSA</a:t>
            </a:r>
          </a:p>
        </p:txBody>
      </p:sp>
      <p:sp>
        <p:nvSpPr>
          <p:cNvPr id="10" name="Sisällön paikkamerkki 4"/>
          <p:cNvSpPr txBox="1">
            <a:spLocks/>
          </p:cNvSpPr>
          <p:nvPr/>
        </p:nvSpPr>
        <p:spPr>
          <a:xfrm flipH="1">
            <a:off x="5993476" y="1843825"/>
            <a:ext cx="3150524" cy="4929447"/>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dirty="0">
                <a:latin typeface="Calibri" panose="020F0502020204030204" pitchFamily="34" charset="0"/>
                <a:cs typeface="Calibri" panose="020F0502020204030204" pitchFamily="34" charset="0"/>
              </a:rPr>
              <a:t>X</a:t>
            </a:r>
          </a:p>
          <a:p>
            <a:endParaRPr lang="fi-FI" sz="1600" dirty="0"/>
          </a:p>
          <a:p>
            <a:endParaRPr lang="fi-FI" dirty="0"/>
          </a:p>
        </p:txBody>
      </p:sp>
      <p:graphicFrame>
        <p:nvGraphicFramePr>
          <p:cNvPr id="6" name="Sisällön paikkamerkki 5"/>
          <p:cNvGraphicFramePr>
            <a:graphicFrameLocks noGrp="1"/>
          </p:cNvGraphicFramePr>
          <p:nvPr>
            <p:ph sz="quarter" idx="10"/>
            <p:extLst>
              <p:ext uri="{D42A27DB-BD31-4B8C-83A1-F6EECF244321}">
                <p14:modId xmlns:p14="http://schemas.microsoft.com/office/powerpoint/2010/main" val="1580154704"/>
              </p:ext>
            </p:extLst>
          </p:nvPr>
        </p:nvGraphicFramePr>
        <p:xfrm>
          <a:off x="738404" y="1818919"/>
          <a:ext cx="5255072" cy="4067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328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06236" y="475907"/>
            <a:ext cx="6331164" cy="1128363"/>
          </a:xfrm>
        </p:spPr>
        <p:txBody>
          <a:bodyPr/>
          <a:lstStyle/>
          <a:p>
            <a:r>
              <a:rPr lang="fi-FI" sz="3200" dirty="0">
                <a:solidFill>
                  <a:srgbClr val="FFFFFF"/>
                </a:solidFill>
                <a:latin typeface="Calibri" panose="020F0502020204030204" pitchFamily="34" charset="0"/>
                <a:cs typeface="Calibri" panose="020F0502020204030204" pitchFamily="34" charset="0"/>
              </a:rPr>
              <a:t>2 YHTEISÖLLINEN OPPILASHUOLTO</a:t>
            </a:r>
            <a:endParaRPr lang="fi-FI" dirty="0">
              <a:latin typeface="Calibri" panose="020F0502020204030204" pitchFamily="34" charset="0"/>
              <a:cs typeface="Calibri" panose="020F0502020204030204" pitchFamily="34" charset="0"/>
            </a:endParaRPr>
          </a:p>
        </p:txBody>
      </p:sp>
      <p:graphicFrame>
        <p:nvGraphicFramePr>
          <p:cNvPr id="7" name="Sisällön paikkamerkki 9"/>
          <p:cNvGraphicFramePr>
            <a:graphicFrameLocks noGrp="1"/>
          </p:cNvGraphicFramePr>
          <p:nvPr>
            <p:ph sz="quarter" idx="10"/>
            <p:extLst>
              <p:ext uri="{D42A27DB-BD31-4B8C-83A1-F6EECF244321}">
                <p14:modId xmlns:p14="http://schemas.microsoft.com/office/powerpoint/2010/main" val="997290775"/>
              </p:ext>
            </p:extLst>
          </p:nvPr>
        </p:nvGraphicFramePr>
        <p:xfrm>
          <a:off x="1406525" y="1690511"/>
          <a:ext cx="6330950" cy="357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orakulmio 4"/>
          <p:cNvSpPr/>
          <p:nvPr/>
        </p:nvSpPr>
        <p:spPr>
          <a:xfrm>
            <a:off x="320918" y="5347278"/>
            <a:ext cx="9039496" cy="461665"/>
          </a:xfrm>
          <a:prstGeom prst="rect">
            <a:avLst/>
          </a:prstGeom>
        </p:spPr>
        <p:txBody>
          <a:bodyPr wrap="square">
            <a:spAutoFit/>
          </a:bodyPr>
          <a:lstStyle/>
          <a:p>
            <a:pPr lvl="0"/>
            <a:r>
              <a:rPr lang="fi-FI" sz="1200" dirty="0">
                <a:solidFill>
                  <a:srgbClr val="FFFFFF"/>
                </a:solidFill>
              </a:rPr>
              <a:t>*Yhdenvertaisuussuunnitelma, tasa-arvosuunnitelma, päihdesuunnitelma, turvallisuussuunnitelma, järjestyssäännöt, suunnitelma opiskelijan suojaamiseksi väkivallalta, kiusaamiselta ja häirinnältä, pelastussuunnitelma, terveellisyyden, turvallisuuden ja hyvinvoinnin tarkastus</a:t>
            </a:r>
          </a:p>
        </p:txBody>
      </p:sp>
    </p:spTree>
    <p:extLst>
      <p:ext uri="{BB962C8B-B14F-4D97-AF65-F5344CB8AC3E}">
        <p14:creationId xmlns:p14="http://schemas.microsoft.com/office/powerpoint/2010/main" val="3399855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093219-341A-4B45-9454-D7056506B994}"/>
              </a:ext>
            </a:extLst>
          </p:cNvPr>
          <p:cNvSpPr>
            <a:spLocks noGrp="1"/>
          </p:cNvSpPr>
          <p:nvPr>
            <p:ph type="title"/>
          </p:nvPr>
        </p:nvSpPr>
        <p:spPr>
          <a:xfrm>
            <a:off x="806236" y="412205"/>
            <a:ext cx="6331164" cy="1128363"/>
          </a:xfrm>
        </p:spPr>
        <p:txBody>
          <a:bodyPr>
            <a:normAutofit/>
          </a:bodyPr>
          <a:lstStyle/>
          <a:p>
            <a:r>
              <a:rPr lang="fi-FI" sz="3200" dirty="0">
                <a:latin typeface="Calibri" panose="020F0502020204030204" pitchFamily="34" charset="0"/>
                <a:cs typeface="Calibri" panose="020F0502020204030204" pitchFamily="34" charset="0"/>
              </a:rPr>
              <a:t>2 YHTEISÖLLINEN OPISKELUHUOLTO</a:t>
            </a:r>
          </a:p>
        </p:txBody>
      </p:sp>
      <p:sp>
        <p:nvSpPr>
          <p:cNvPr id="3" name="Sisällön paikkamerkki 2">
            <a:extLst>
              <a:ext uri="{FF2B5EF4-FFF2-40B4-BE49-F238E27FC236}">
                <a16:creationId xmlns:a16="http://schemas.microsoft.com/office/drawing/2014/main" id="{D5A83DD0-1D28-0E4A-9B50-D0B17107841B}"/>
              </a:ext>
            </a:extLst>
          </p:cNvPr>
          <p:cNvSpPr>
            <a:spLocks noGrp="1"/>
          </p:cNvSpPr>
          <p:nvPr>
            <p:ph sz="quarter" idx="10"/>
          </p:nvPr>
        </p:nvSpPr>
        <p:spPr>
          <a:xfrm flipH="1">
            <a:off x="806236" y="2311208"/>
            <a:ext cx="3224851" cy="3173258"/>
          </a:xfrm>
        </p:spPr>
        <p:txBody>
          <a:bodyPr/>
          <a:lstStyle/>
          <a:p>
            <a:pPr lvl="0">
              <a:buClr>
                <a:srgbClr val="0B082E"/>
              </a:buClr>
            </a:pPr>
            <a:r>
              <a:rPr lang="fi-FI" sz="1400" b="1" dirty="0">
                <a:solidFill>
                  <a:srgbClr val="FFFFFF"/>
                </a:solidFill>
              </a:rPr>
              <a:t>Yhteisöllinen opiskeluhuoltotyö:</a:t>
            </a:r>
          </a:p>
          <a:p>
            <a:pPr marL="285750" lvl="0" indent="-285750">
              <a:buClr>
                <a:srgbClr val="0B082E"/>
              </a:buClr>
              <a:buFont typeface="Wingdings" panose="05000000000000000000" pitchFamily="2" charset="2"/>
              <a:buChar char="v"/>
            </a:pPr>
            <a:r>
              <a:rPr lang="fi-FI" sz="1400" dirty="0">
                <a:solidFill>
                  <a:srgbClr val="FFFFFF"/>
                </a:solidFill>
              </a:rPr>
              <a:t>tukee koko oppilaitosyhteisöä</a:t>
            </a:r>
          </a:p>
          <a:p>
            <a:pPr marL="285750" lvl="0" indent="-285750">
              <a:buClr>
                <a:srgbClr val="0B082E"/>
              </a:buClr>
              <a:buFont typeface="Wingdings" panose="05000000000000000000" pitchFamily="2" charset="2"/>
              <a:buChar char="v"/>
            </a:pPr>
            <a:r>
              <a:rPr lang="fi-FI" sz="1400" dirty="0">
                <a:solidFill>
                  <a:srgbClr val="FFFFFF"/>
                </a:solidFill>
              </a:rPr>
              <a:t>ensisijainen opiskeluhuollon työtapa</a:t>
            </a:r>
          </a:p>
          <a:p>
            <a:pPr marL="285750" lvl="0" indent="-285750">
              <a:buClr>
                <a:srgbClr val="0B082E"/>
              </a:buClr>
              <a:buFont typeface="Wingdings" panose="05000000000000000000" pitchFamily="2" charset="2"/>
              <a:buChar char="v"/>
            </a:pPr>
            <a:r>
              <a:rPr lang="fi-FI" sz="1400" dirty="0">
                <a:solidFill>
                  <a:srgbClr val="FFFFFF"/>
                </a:solidFill>
              </a:rPr>
              <a:t>tukee esteettömyyttä ja turvallisuutta</a:t>
            </a:r>
          </a:p>
          <a:p>
            <a:pPr lvl="0">
              <a:buClr>
                <a:srgbClr val="0B082E"/>
              </a:buClr>
            </a:pPr>
            <a:r>
              <a:rPr lang="fi-FI" sz="1400" dirty="0">
                <a:solidFill>
                  <a:srgbClr val="FFFFFF"/>
                </a:solidFill>
              </a:rPr>
              <a:t> Osallisuus</a:t>
            </a:r>
          </a:p>
          <a:p>
            <a:pPr marL="285750" lvl="0" indent="-285750">
              <a:buClr>
                <a:srgbClr val="0B082E"/>
              </a:buClr>
              <a:buFont typeface="Wingdings" panose="05000000000000000000" pitchFamily="2" charset="2"/>
              <a:buChar char="v"/>
            </a:pPr>
            <a:r>
              <a:rPr lang="fi-FI" sz="1400" dirty="0">
                <a:solidFill>
                  <a:srgbClr val="FFFFFF"/>
                </a:solidFill>
              </a:rPr>
              <a:t>toteutuu lukion kaikkien jäsenten mukaan lukien opiskelijat ja huoltajat arvostuksena, tasavertaisuutena ja luottamuksena</a:t>
            </a:r>
          </a:p>
          <a:p>
            <a:pPr marL="285750" lvl="0" indent="-285750">
              <a:buClr>
                <a:srgbClr val="0B082E"/>
              </a:buClr>
              <a:buFont typeface="Wingdings" panose="05000000000000000000" pitchFamily="2" charset="2"/>
              <a:buChar char="v"/>
            </a:pPr>
            <a:r>
              <a:rPr lang="fi-FI" sz="1400" dirty="0">
                <a:solidFill>
                  <a:srgbClr val="FFFFFF"/>
                </a:solidFill>
              </a:rPr>
              <a:t>luo mahdollisuuksia toimia, vaikuttaa ja kehittää oppilaitosyhteisöä yhdessä</a:t>
            </a:r>
          </a:p>
          <a:p>
            <a:endParaRPr lang="fi-FI" sz="1400" dirty="0"/>
          </a:p>
          <a:p>
            <a:endParaRPr lang="fi-FI" sz="1400" dirty="0"/>
          </a:p>
        </p:txBody>
      </p:sp>
      <p:sp>
        <p:nvSpPr>
          <p:cNvPr id="4" name="Sisällön paikkamerkki 4"/>
          <p:cNvSpPr txBox="1">
            <a:spLocks/>
          </p:cNvSpPr>
          <p:nvPr/>
        </p:nvSpPr>
        <p:spPr>
          <a:xfrm flipH="1">
            <a:off x="4774570" y="2311208"/>
            <a:ext cx="3315190" cy="4330661"/>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sz="1400" dirty="0">
                <a:solidFill>
                  <a:schemeClr val="bg1"/>
                </a:solidFill>
              </a:rPr>
              <a:t>LUKIO</a:t>
            </a:r>
          </a:p>
          <a:p>
            <a:r>
              <a:rPr lang="fi-FI" sz="1400" dirty="0">
                <a:solidFill>
                  <a:schemeClr val="bg1"/>
                </a:solidFill>
              </a:rPr>
              <a:t>Lukuvuonna 2022 – 2023  Karhulan lukion yhteisöllisen opiskeluhuollon tavoitteena on:</a:t>
            </a:r>
          </a:p>
          <a:p>
            <a:r>
              <a:rPr lang="fi-FI" sz="1400" dirty="0">
                <a:solidFill>
                  <a:schemeClr val="bg1"/>
                </a:solidFill>
              </a:rPr>
              <a:t>1. Kaikille Kotkan opetustoimen lukioille, kouluille ja esiopetukselle yhteinen: Mielen hyvinvoinnin vahvistaminen 2021-2023</a:t>
            </a:r>
          </a:p>
          <a:p>
            <a:r>
              <a:rPr lang="fi-FI" sz="1400" dirty="0">
                <a:solidFill>
                  <a:schemeClr val="bg1"/>
                </a:solidFill>
              </a:rPr>
              <a:t>2.  Opiskelijoiden osallisuuden vahvistaminen</a:t>
            </a:r>
          </a:p>
          <a:p>
            <a:r>
              <a:rPr lang="fi-FI" sz="1400" dirty="0">
                <a:solidFill>
                  <a:schemeClr val="bg1"/>
                </a:solidFill>
              </a:rPr>
              <a:t>3. Yhteisöllisyyden ylläpitäminen</a:t>
            </a:r>
          </a:p>
          <a:p>
            <a:r>
              <a:rPr lang="fi-FI" sz="1400" dirty="0">
                <a:solidFill>
                  <a:schemeClr val="bg1"/>
                </a:solidFill>
              </a:rPr>
              <a:t>4.  Positiivisen huomioimisen ja kannustamisen lisääminen</a:t>
            </a:r>
          </a:p>
          <a:p>
            <a:r>
              <a:rPr lang="fi-FI" sz="1400" dirty="0">
                <a:solidFill>
                  <a:schemeClr val="bg1"/>
                </a:solidFill>
              </a:rPr>
              <a:t>Tarkempi vuosikello löytyy suunnitelman lopusta</a:t>
            </a:r>
          </a:p>
          <a:p>
            <a:endParaRPr lang="fi-FI" sz="1400" dirty="0">
              <a:solidFill>
                <a:srgbClr val="FF0000"/>
              </a:solidFill>
            </a:endParaRPr>
          </a:p>
          <a:p>
            <a:pPr lvl="0">
              <a:buClr>
                <a:srgbClr val="0B082E"/>
              </a:buClr>
              <a:defRPr/>
            </a:pPr>
            <a:endParaRPr lang="fi-FI" sz="1400" dirty="0">
              <a:solidFill>
                <a:srgbClr val="000000"/>
              </a:solidFill>
              <a:latin typeface="Calibri" panose="020F0502020204030204" pitchFamily="34" charset="0"/>
              <a:cs typeface="Calibri" panose="020F0502020204030204" pitchFamily="34" charset="0"/>
            </a:endParaRPr>
          </a:p>
          <a:p>
            <a:pPr lvl="0">
              <a:buClr>
                <a:srgbClr val="0B082E"/>
              </a:buClr>
              <a:defRPr/>
            </a:pPr>
            <a:endParaRPr lang="fi-FI" sz="1400" dirty="0">
              <a:solidFill>
                <a:srgbClr val="000000"/>
              </a:solidFill>
              <a:latin typeface="Calibri" panose="020F0502020204030204" pitchFamily="34" charset="0"/>
              <a:cs typeface="Calibri" panose="020F0502020204030204" pitchFamily="34" charset="0"/>
            </a:endParaRPr>
          </a:p>
          <a:p>
            <a:pPr lvl="0">
              <a:buClr>
                <a:srgbClr val="0B082E"/>
              </a:buClr>
              <a:defRPr/>
            </a:pPr>
            <a:endParaRPr kumimoji="0" lang="fi-FI" sz="1400" b="0" i="0" u="none" strike="noStrike" kern="1200" cap="none" spc="0" normalizeH="0" baseline="0" noProof="0" dirty="0">
              <a:ln>
                <a:noFill/>
              </a:ln>
              <a:solidFill>
                <a:srgbClr val="000000"/>
              </a:solidFill>
              <a:effectLst/>
              <a:uLnTx/>
              <a:uFillTx/>
              <a:latin typeface="Calibri" panose="020F0502020204030204"/>
            </a:endParaRPr>
          </a:p>
        </p:txBody>
      </p:sp>
      <p:sp>
        <p:nvSpPr>
          <p:cNvPr id="5" name="Suorakulmio 4"/>
          <p:cNvSpPr/>
          <p:nvPr/>
        </p:nvSpPr>
        <p:spPr>
          <a:xfrm>
            <a:off x="611932" y="1409939"/>
            <a:ext cx="6838310" cy="803297"/>
          </a:xfrm>
          <a:prstGeom prst="rect">
            <a:avLst/>
          </a:prstGeom>
        </p:spPr>
        <p:txBody>
          <a:bodyPr wrap="square">
            <a:spAutoFit/>
          </a:bodyPr>
          <a:lstStyle/>
          <a:p>
            <a:pPr lvl="0" defTabSz="914377">
              <a:lnSpc>
                <a:spcPct val="110000"/>
              </a:lnSpc>
              <a:spcBef>
                <a:spcPts val="700"/>
              </a:spcBef>
              <a:buClr>
                <a:srgbClr val="0B082E"/>
              </a:buClr>
            </a:pPr>
            <a:r>
              <a:rPr lang="fi-FI" sz="1400" dirty="0">
                <a:solidFill>
                  <a:srgbClr val="FFFFFF"/>
                </a:solidFill>
              </a:rPr>
              <a:t>On suunnitelmallista ja tavoitteellista. Tavoitteena on edistää oppimista, hyvinvointia, hyvää vuorovaikutusta ja osallisuutta. Tämä toteutuu toimintakulttuurin sekä yhteisesti sovittujen toimintatapojen kautta.</a:t>
            </a:r>
          </a:p>
        </p:txBody>
      </p:sp>
    </p:spTree>
    <p:extLst>
      <p:ext uri="{BB962C8B-B14F-4D97-AF65-F5344CB8AC3E}">
        <p14:creationId xmlns:p14="http://schemas.microsoft.com/office/powerpoint/2010/main" val="3900672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a:solidFill>
                  <a:srgbClr val="FFFFFF"/>
                </a:solidFill>
                <a:latin typeface="Calibri" panose="020F0502020204030204" pitchFamily="34" charset="0"/>
                <a:cs typeface="Calibri" panose="020F0502020204030204" pitchFamily="34" charset="0"/>
              </a:rPr>
              <a:t>2 YHTEISÖLLINEN OPISKELUHUOLTO</a:t>
            </a:r>
            <a:endParaRPr lang="fi-FI" dirty="0">
              <a:latin typeface="Calibri" panose="020F0502020204030204" pitchFamily="34" charset="0"/>
              <a:cs typeface="Calibri" panose="020F0502020204030204" pitchFamily="34" charset="0"/>
            </a:endParaRPr>
          </a:p>
        </p:txBody>
      </p:sp>
      <p:graphicFrame>
        <p:nvGraphicFramePr>
          <p:cNvPr id="6" name="Sisällön paikkamerkki 5"/>
          <p:cNvGraphicFramePr>
            <a:graphicFrameLocks noGrp="1"/>
          </p:cNvGraphicFramePr>
          <p:nvPr>
            <p:ph sz="quarter" idx="10"/>
            <p:extLst>
              <p:ext uri="{D42A27DB-BD31-4B8C-83A1-F6EECF244321}">
                <p14:modId xmlns:p14="http://schemas.microsoft.com/office/powerpoint/2010/main" val="2443725754"/>
              </p:ext>
            </p:extLst>
          </p:nvPr>
        </p:nvGraphicFramePr>
        <p:xfrm>
          <a:off x="268445" y="2017533"/>
          <a:ext cx="4843881" cy="377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isällön paikkamerkki 4"/>
          <p:cNvSpPr txBox="1">
            <a:spLocks/>
          </p:cNvSpPr>
          <p:nvPr/>
        </p:nvSpPr>
        <p:spPr>
          <a:xfrm flipH="1">
            <a:off x="5112324" y="1656522"/>
            <a:ext cx="3505201" cy="4673319"/>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sz="1400" dirty="0">
                <a:solidFill>
                  <a:schemeClr val="bg1"/>
                </a:solidFill>
                <a:latin typeface="Calibri" panose="020F0502020204030204" pitchFamily="34" charset="0"/>
                <a:cs typeface="Calibri" panose="020F0502020204030204" pitchFamily="34" charset="0"/>
              </a:rPr>
              <a:t>KARHULAN LUKION OHR</a:t>
            </a:r>
            <a:endParaRPr lang="fi-FI" sz="1400" dirty="0">
              <a:solidFill>
                <a:srgbClr val="FF0000"/>
              </a:solidFill>
              <a:latin typeface="Calibri" panose="020F0502020204030204" pitchFamily="34" charset="0"/>
              <a:cs typeface="Calibri" panose="020F0502020204030204" pitchFamily="34" charset="0"/>
            </a:endParaRPr>
          </a:p>
          <a:p>
            <a:pPr marL="171450" indent="-171450">
              <a:buFontTx/>
              <a:buChar char="-"/>
            </a:pPr>
            <a:r>
              <a:rPr lang="fi-FI" sz="1200" dirty="0">
                <a:solidFill>
                  <a:schemeClr val="bg1"/>
                </a:solidFill>
              </a:rPr>
              <a:t>Yhteisöllinen opiskeluhuoltoryhmä kokoontuu  viisi  kertaa lukuvuodessa ja lisäksi tarvittaessa</a:t>
            </a:r>
          </a:p>
          <a:p>
            <a:pPr marL="171450" indent="-171450">
              <a:buFontTx/>
              <a:buChar char="-"/>
            </a:pPr>
            <a:r>
              <a:rPr lang="fi-FI" sz="1200" dirty="0">
                <a:solidFill>
                  <a:schemeClr val="bg1"/>
                </a:solidFill>
              </a:rPr>
              <a:t>Ryhmään kuuluvat rehtori, apulaisrehtori, opinto-ohjaajat, erityisopettaja, ryhmänohjaajien edustajat kaikilta vuosiluokilta, opiskelijakunnan ohjaava opettaja, kuraattori ja terveydenhoitaja sekä opiskelijoiden edustajat </a:t>
            </a:r>
          </a:p>
          <a:p>
            <a:pPr marL="171450" indent="-171450">
              <a:buFontTx/>
              <a:buChar char="-"/>
            </a:pPr>
            <a:endParaRPr lang="fi-FI" sz="1200" dirty="0">
              <a:solidFill>
                <a:schemeClr val="bg1"/>
              </a:solidFill>
            </a:endParaRPr>
          </a:p>
          <a:p>
            <a:pPr marL="171450" indent="-171450">
              <a:buFontTx/>
              <a:buChar char="-"/>
            </a:pPr>
            <a:r>
              <a:rPr lang="fi-FI" sz="1200" b="1" dirty="0">
                <a:solidFill>
                  <a:schemeClr val="bg1"/>
                </a:solidFill>
              </a:rPr>
              <a:t>Toimintatavat ja käytännöt </a:t>
            </a:r>
            <a:r>
              <a:rPr lang="fi-FI" sz="1200" dirty="0">
                <a:solidFill>
                  <a:schemeClr val="bg1"/>
                </a:solidFill>
              </a:rPr>
              <a:t>:    </a:t>
            </a:r>
          </a:p>
          <a:p>
            <a:pPr marL="171450" indent="-171450">
              <a:buFontTx/>
              <a:buChar char="-"/>
            </a:pPr>
            <a:r>
              <a:rPr lang="fi-FI" sz="1200" dirty="0">
                <a:solidFill>
                  <a:schemeClr val="bg1"/>
                </a:solidFill>
              </a:rPr>
              <a:t>kokoukset</a:t>
            </a:r>
          </a:p>
          <a:p>
            <a:pPr marL="171450" indent="-171450">
              <a:buFontTx/>
              <a:buChar char="-"/>
            </a:pPr>
            <a:r>
              <a:rPr lang="fi-FI" sz="1200" dirty="0">
                <a:solidFill>
                  <a:schemeClr val="bg1"/>
                </a:solidFill>
              </a:rPr>
              <a:t>suunnitelmat ja toteutumisen arviointi</a:t>
            </a:r>
          </a:p>
          <a:p>
            <a:pPr marL="171450" indent="-171450">
              <a:buFontTx/>
              <a:buChar char="-"/>
            </a:pPr>
            <a:r>
              <a:rPr lang="fi-FI" sz="1200" dirty="0">
                <a:solidFill>
                  <a:schemeClr val="bg1"/>
                </a:solidFill>
              </a:rPr>
              <a:t>tutkimustulosten ja kyselyiden analysointi, niistä keskustelu ja jatkotoimien suunnittelu    </a:t>
            </a:r>
          </a:p>
          <a:p>
            <a:pPr marL="171450" indent="-171450">
              <a:buFontTx/>
              <a:buChar char="-"/>
            </a:pPr>
            <a:r>
              <a:rPr lang="fi-FI" sz="1200" b="1" dirty="0">
                <a:solidFill>
                  <a:schemeClr val="bg1"/>
                </a:solidFill>
              </a:rPr>
              <a:t>Yhteistyö </a:t>
            </a:r>
            <a:r>
              <a:rPr lang="fi-FI" sz="1200" dirty="0">
                <a:solidFill>
                  <a:schemeClr val="bg1"/>
                </a:solidFill>
              </a:rPr>
              <a:t>oppilaitoksen ulkopuolisten palvelujen ja yhteistyökumppaneiden kanssa suunnitellaan tapauskohtaisesti mm. seuraavien tahojen kanssa: etsivä nuorisotyö, </a:t>
            </a:r>
            <a:r>
              <a:rPr lang="fi-FI" sz="1200" dirty="0" err="1">
                <a:solidFill>
                  <a:schemeClr val="bg1"/>
                </a:solidFill>
              </a:rPr>
              <a:t>Kymsoten</a:t>
            </a:r>
            <a:r>
              <a:rPr lang="fi-FI" sz="1200" dirty="0">
                <a:solidFill>
                  <a:schemeClr val="bg1"/>
                </a:solidFill>
              </a:rPr>
              <a:t> Nuorten palvelut ja lastensuojelu, Ohjaamo, poliisi, nuorisotoimi ym.</a:t>
            </a:r>
            <a:br>
              <a:rPr lang="fi-FI" sz="1200" dirty="0">
                <a:solidFill>
                  <a:schemeClr val="bg1"/>
                </a:solidFill>
              </a:rPr>
            </a:br>
            <a:endParaRPr lang="fi-FI" sz="1200" dirty="0">
              <a:solidFill>
                <a:schemeClr val="bg1"/>
              </a:solidFill>
            </a:endParaRPr>
          </a:p>
        </p:txBody>
      </p:sp>
      <p:sp>
        <p:nvSpPr>
          <p:cNvPr id="8" name="Suorakulmio 7"/>
          <p:cNvSpPr/>
          <p:nvPr/>
        </p:nvSpPr>
        <p:spPr>
          <a:xfrm>
            <a:off x="82843" y="1600267"/>
            <a:ext cx="4572000" cy="738664"/>
          </a:xfrm>
          <a:prstGeom prst="rect">
            <a:avLst/>
          </a:prstGeom>
        </p:spPr>
        <p:txBody>
          <a:bodyPr>
            <a:spAutoFit/>
          </a:bodyPr>
          <a:lstStyle/>
          <a:p>
            <a:pPr>
              <a:spcAft>
                <a:spcPts val="0"/>
              </a:spcAft>
            </a:pPr>
            <a:r>
              <a:rPr lang="fi-FI" sz="1400" dirty="0">
                <a:solidFill>
                  <a:schemeClr val="bg1"/>
                </a:solidFill>
                <a:latin typeface="+mj-lt"/>
                <a:ea typeface="Times New Roman" panose="02020603050405020304" pitchFamily="18" charset="0"/>
              </a:rPr>
              <a:t>Esimerkki yhteisöllisen opiskeluhuoltoryhmän kokoonpanosta. Lukion opiskeluhuoltoryhmä suunnittelee, toteuttaa, kehittää ja arvioi opiskeluhuoltoa.</a:t>
            </a:r>
            <a:endParaRPr lang="fi-FI" sz="1400" dirty="0">
              <a:solidFill>
                <a:schemeClr val="bg1"/>
              </a:solidFill>
              <a:effectLst/>
              <a:latin typeface="+mj-lt"/>
              <a:ea typeface="Times New Roman" panose="02020603050405020304" pitchFamily="18" charset="0"/>
            </a:endParaRPr>
          </a:p>
        </p:txBody>
      </p:sp>
    </p:spTree>
    <p:extLst>
      <p:ext uri="{BB962C8B-B14F-4D97-AF65-F5344CB8AC3E}">
        <p14:creationId xmlns:p14="http://schemas.microsoft.com/office/powerpoint/2010/main" val="3290003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806236" y="1150891"/>
            <a:ext cx="6734432" cy="1015663"/>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Yksilökohtaisella opiskeluhuollolla tarkoitetaan yksittäisille opiskelijoille annettavia </a:t>
            </a:r>
            <a:r>
              <a:rPr lang="fi-FI" sz="1200" dirty="0">
                <a:solidFill>
                  <a:srgbClr val="000000"/>
                </a:solidFill>
                <a:latin typeface="Calibri" panose="020F0502020204030204" pitchFamily="34" charset="0"/>
                <a:cs typeface="Calibri" panose="020F0502020204030204" pitchFamily="34" charset="0"/>
              </a:rPr>
              <a:t>opiskelu</a:t>
            </a:r>
            <a:r>
              <a:rPr kumimoji="0" lang="fi-FI"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terveydenhuollon palveluja,  opiskeluhuollon kuraattori-ja psykologipalveluja sekä monialaista yksilökohtaista opiskeluhuoltoa, johon kuuluu yksittäisen opiskelijan asiassa koottava monialainen asiantuntijaryhmä</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Kaikki opiskelijoiden kanssa työskentelevät ovat vastuussa tuen tarpeen tunnistamisesta</a:t>
            </a:r>
          </a:p>
        </p:txBody>
      </p:sp>
      <p:graphicFrame>
        <p:nvGraphicFramePr>
          <p:cNvPr id="7" name="Kaaviokuva 6"/>
          <p:cNvGraphicFramePr/>
          <p:nvPr>
            <p:extLst>
              <p:ext uri="{D42A27DB-BD31-4B8C-83A1-F6EECF244321}">
                <p14:modId xmlns:p14="http://schemas.microsoft.com/office/powerpoint/2010/main" val="1375787178"/>
              </p:ext>
            </p:extLst>
          </p:nvPr>
        </p:nvGraphicFramePr>
        <p:xfrm>
          <a:off x="1954060" y="1900764"/>
          <a:ext cx="5085568" cy="4108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yöristetty suorakulmio 7"/>
          <p:cNvSpPr/>
          <p:nvPr/>
        </p:nvSpPr>
        <p:spPr>
          <a:xfrm>
            <a:off x="3519814" y="3755497"/>
            <a:ext cx="2167002" cy="38830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kstiruutu 9"/>
          <p:cNvSpPr txBox="1"/>
          <p:nvPr/>
        </p:nvSpPr>
        <p:spPr>
          <a:xfrm>
            <a:off x="3352800" y="3811152"/>
            <a:ext cx="233401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70C0"/>
                </a:solidFill>
                <a:effectLst/>
                <a:uLnTx/>
                <a:uFillTx/>
                <a:latin typeface="Calibri" panose="020F0502020204030204"/>
                <a:ea typeface="+mn-ea"/>
                <a:cs typeface="+mn-cs"/>
              </a:rPr>
              <a:t>    Opiskelijalle suunnatut palvelut</a:t>
            </a:r>
          </a:p>
        </p:txBody>
      </p:sp>
      <p:sp>
        <p:nvSpPr>
          <p:cNvPr id="3" name="Tekstiruutu 2"/>
          <p:cNvSpPr txBox="1"/>
          <p:nvPr/>
        </p:nvSpPr>
        <p:spPr>
          <a:xfrm>
            <a:off x="666750" y="304800"/>
            <a:ext cx="6305550" cy="553998"/>
          </a:xfrm>
          <a:prstGeom prst="rect">
            <a:avLst/>
          </a:prstGeom>
          <a:noFill/>
        </p:spPr>
        <p:txBody>
          <a:bodyPr wrap="square" rtlCol="0">
            <a:spAutoFit/>
          </a:bodyPr>
          <a:lstStyle/>
          <a:p>
            <a:r>
              <a:rPr lang="fi-FI" sz="3000" dirty="0">
                <a:solidFill>
                  <a:schemeClr val="accent1"/>
                </a:solidFill>
                <a:latin typeface="+mj-lt"/>
              </a:rPr>
              <a:t>3 YKSILÖKOHTAINEN  OPISKELUHUOLTO</a:t>
            </a:r>
          </a:p>
        </p:txBody>
      </p:sp>
    </p:spTree>
    <p:extLst>
      <p:ext uri="{BB962C8B-B14F-4D97-AF65-F5344CB8AC3E}">
        <p14:creationId xmlns:p14="http://schemas.microsoft.com/office/powerpoint/2010/main" val="56790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iruutu 9"/>
          <p:cNvSpPr txBox="1"/>
          <p:nvPr/>
        </p:nvSpPr>
        <p:spPr>
          <a:xfrm>
            <a:off x="241773" y="1780168"/>
            <a:ext cx="2576946" cy="161582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Opiskelijan terveydentilan seuraaminen ja edistäminen terveystarkastuksilla, terveysneuvonnalla ja ohjauksella sekä tuen tarpeen varhainen tunnistaminen ja tarvittavan tuen järjestäminen sekä hoitoon ohjaaminen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i-FI" sz="900" dirty="0" err="1">
                <a:solidFill>
                  <a:srgbClr val="000000"/>
                </a:solidFill>
                <a:latin typeface="Calibri" panose="020F0502020204030204"/>
              </a:rPr>
              <a:t>Huoltaj</a:t>
            </a: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ien kasvatustehtävän tukeminen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Terveydenhoitaja :  Wilma Sakki</a:t>
            </a:r>
          </a:p>
          <a:p>
            <a:pPr marL="171450" indent="-171450">
              <a:buFont typeface="Wingdings" panose="05000000000000000000" pitchFamily="2" charset="2"/>
              <a:buChar char="v"/>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puh. </a:t>
            </a:r>
            <a:r>
              <a:rPr lang="fi-FI" sz="900" dirty="0">
                <a:solidFill>
                  <a:srgbClr val="000000"/>
                </a:solidFill>
                <a:effectLst/>
                <a:ea typeface="Times New Roman" panose="02020603050405020304" pitchFamily="18" charset="0"/>
              </a:rPr>
              <a:t>040 1986 170.</a:t>
            </a: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Paikalla: pääsääntöisesti ma-pe, avoin vastaanotto päivittäin klo 11.30 -12.30</a:t>
            </a:r>
          </a:p>
          <a:p>
            <a:pPr marR="0" lvl="0" algn="l" defTabSz="457200" rtl="0" eaLnBrk="1" fontAlgn="auto" latinLnBrk="0" hangingPunct="1">
              <a:lnSpc>
                <a:spcPct val="100000"/>
              </a:lnSpc>
              <a:spcBef>
                <a:spcPts val="0"/>
              </a:spcBef>
              <a:spcAft>
                <a:spcPts val="0"/>
              </a:spcAft>
              <a:buClrTx/>
              <a:buSzTx/>
              <a:tabLst/>
              <a:defRPr/>
            </a:pPr>
            <a:endParaRPr lang="fi-FI" sz="900" dirty="0">
              <a:solidFill>
                <a:schemeClr val="tx1"/>
              </a:solidFill>
              <a:latin typeface="Calibri" panose="020F0502020204030204"/>
            </a:endParaRPr>
          </a:p>
        </p:txBody>
      </p:sp>
      <p:sp>
        <p:nvSpPr>
          <p:cNvPr id="11" name="Tekstiruutu 10"/>
          <p:cNvSpPr txBox="1"/>
          <p:nvPr/>
        </p:nvSpPr>
        <p:spPr>
          <a:xfrm>
            <a:off x="6467302" y="1664518"/>
            <a:ext cx="2576946" cy="244682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Tarjoaa apua opiskelijoille opiskeluun, erilaisiin elämäntilanteisiin, vapaa-aikaan ja ihmissuhteisiin liittyvissä asioissa sekä tekee yhteistyötä huoltajien, </a:t>
            </a:r>
            <a:r>
              <a:rPr lang="fi-FI" sz="900" dirty="0">
                <a:solidFill>
                  <a:srgbClr val="000000"/>
                </a:solidFill>
                <a:latin typeface="Calibri" panose="020F0502020204030204"/>
              </a:rPr>
              <a:t>lukion</a:t>
            </a: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 henkilökunnan ja yhteistyötahojen kanssa opiskelijan kanssa</a:t>
            </a:r>
            <a:r>
              <a:rPr kumimoji="0" lang="fi-FI" sz="900" b="0" i="0" u="none" strike="noStrike" kern="1200" cap="none" spc="0" normalizeH="0" noProof="0" dirty="0">
                <a:ln>
                  <a:noFill/>
                </a:ln>
                <a:solidFill>
                  <a:srgbClr val="000000"/>
                </a:solidFill>
                <a:effectLst/>
                <a:uLnTx/>
                <a:uFillTx/>
                <a:latin typeface="Calibri" panose="020F0502020204030204"/>
                <a:ea typeface="+mn-ea"/>
                <a:cs typeface="+mn-cs"/>
              </a:rPr>
              <a:t> sovitulla tavalla</a:t>
            </a:r>
            <a:endPar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Selvittää opiskelijan tuen tarvetta, antaa ohjausta ja neuvontaa sekä ohjaa tarvittaviin tukitoimiin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Opiskelijalla on mahdollisuus hakeutua kuraattorille itse, huoltajan tai henkilökunnan ohjaamana. Kuraattorin tapaamiset perustuvat aina vapaaehtoisuuteen.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Kuraattori: </a:t>
            </a:r>
            <a:r>
              <a:rPr lang="fi-FI" sz="900" dirty="0">
                <a:solidFill>
                  <a:schemeClr val="tx1"/>
                </a:solidFill>
                <a:latin typeface="Calibri" panose="020F0502020204030204"/>
              </a:rPr>
              <a:t>Tiija Manner</a:t>
            </a:r>
            <a:endParaRPr kumimoji="0" lang="fi-FI" sz="900" b="0" i="0" u="none" strike="noStrike" kern="1200" cap="none" spc="0" normalizeH="0" baseline="0" noProof="0" dirty="0">
              <a:ln>
                <a:noFill/>
              </a:ln>
              <a:solidFill>
                <a:schemeClr val="tx1"/>
              </a:solidFill>
              <a:effectLst/>
              <a:uLnTx/>
              <a:uFillTx/>
              <a:latin typeface="Calibri" panose="020F0502020204030204"/>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puh.   </a:t>
            </a:r>
            <a:r>
              <a:rPr lang="fi-FI" sz="900" dirty="0">
                <a:solidFill>
                  <a:srgbClr val="000000"/>
                </a:solidFill>
                <a:effectLst/>
                <a:ea typeface="Times New Roman" panose="02020603050405020304" pitchFamily="18" charset="0"/>
                <a:cs typeface="Calibri" panose="020F0502020204030204" pitchFamily="34" charset="0"/>
              </a:rPr>
              <a:t>040 746 9134</a:t>
            </a:r>
            <a:endParaRPr kumimoji="0" lang="fi-FI" sz="900" b="0" i="0" u="none" strike="noStrike" kern="1200" cap="none" spc="0" normalizeH="0" baseline="0" noProof="0" dirty="0">
              <a:ln>
                <a:noFill/>
              </a:ln>
              <a:solidFill>
                <a:schemeClr val="tx1"/>
              </a:solidFill>
              <a:effectLst/>
              <a:uLnTx/>
              <a:uFillTx/>
              <a:ea typeface="+mn-ea"/>
              <a:cs typeface="+mn-cs"/>
            </a:endParaRPr>
          </a:p>
          <a:p>
            <a:pPr>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Paikalla: pääsää</a:t>
            </a:r>
            <a:r>
              <a:rPr lang="fi-FI" sz="900" dirty="0" err="1">
                <a:solidFill>
                  <a:schemeClr val="tx1"/>
                </a:solidFill>
                <a:latin typeface="Calibri" panose="020F0502020204030204"/>
              </a:rPr>
              <a:t>ntöisesti</a:t>
            </a:r>
            <a:r>
              <a:rPr lang="fi-FI" sz="900" dirty="0">
                <a:solidFill>
                  <a:schemeClr val="tx1"/>
                </a:solidFill>
                <a:latin typeface="Calibri" panose="020F0502020204030204"/>
              </a:rPr>
              <a:t> </a:t>
            </a:r>
            <a:r>
              <a:rPr lang="fi-FI" sz="900" dirty="0">
                <a:solidFill>
                  <a:srgbClr val="000000"/>
                </a:solidFill>
                <a:effectLst/>
                <a:ea typeface="Times New Roman" panose="02020603050405020304" pitchFamily="18" charset="0"/>
              </a:rPr>
              <a:t>arkisin 9.00 - 15.00 sekä </a:t>
            </a:r>
            <a:r>
              <a:rPr lang="fi-FI" sz="900" dirty="0">
                <a:solidFill>
                  <a:srgbClr val="000000"/>
                </a:solidFill>
                <a:effectLst/>
                <a:latin typeface="Aptos"/>
                <a:ea typeface="Times New Roman" panose="02020603050405020304" pitchFamily="18" charset="0"/>
              </a:rPr>
              <a:t>avovastaanottoaika tiistaisin klo:11.30-12.30.</a:t>
            </a:r>
            <a:endParaRPr lang="fi-FI" sz="1800" dirty="0">
              <a:effectLst/>
              <a:latin typeface="Calibri" panose="020F0502020204030204" pitchFamily="34" charset="0"/>
              <a:ea typeface="Calibri" panose="020F0502020204030204" pitchFamily="34" charset="0"/>
            </a:endParaRPr>
          </a:p>
        </p:txBody>
      </p:sp>
      <p:sp>
        <p:nvSpPr>
          <p:cNvPr id="12" name="Tekstiruutu 11"/>
          <p:cNvSpPr txBox="1"/>
          <p:nvPr/>
        </p:nvSpPr>
        <p:spPr>
          <a:xfrm>
            <a:off x="241773" y="4097501"/>
            <a:ext cx="2576946"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Tukee opiskelijoita, lukion </a:t>
            </a:r>
            <a:r>
              <a:rPr lang="fi-FI" sz="900" dirty="0">
                <a:solidFill>
                  <a:srgbClr val="000000"/>
                </a:solidFill>
                <a:latin typeface="Calibri" panose="020F0502020204030204"/>
              </a:rPr>
              <a:t>henkilöstöä ja tarvittaessa huoltajia </a:t>
            </a: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psyykkiseen terveyteen ja hyvinvointiin liittyvissä asioissa neuvonnan, ohjauksen ja konsultaation avulla. </a:t>
            </a:r>
            <a:endParaRPr kumimoji="0" lang="fi-FI" sz="900" b="0" i="0" u="none" strike="noStrike" kern="1200" cap="none" spc="0" normalizeH="0" baseline="0" noProof="0" dirty="0">
              <a:ln>
                <a:noFill/>
              </a:ln>
              <a:solidFill>
                <a:schemeClr val="tx1"/>
              </a:solidFill>
              <a:effectLst/>
              <a:uLnTx/>
              <a:uFillTx/>
              <a:latin typeface="Calibri" panose="020F0502020204030204"/>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i-FI" sz="900" dirty="0">
                <a:solidFill>
                  <a:schemeClr val="tx1"/>
                </a:solidFill>
                <a:latin typeface="Calibri" panose="020F0502020204030204"/>
              </a:rPr>
              <a:t>Opiskelijan ajanvaraukset psykologille  vain johtavan psykologin Mari Koskelan kautta</a:t>
            </a: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Paikalla</a:t>
            </a:r>
            <a:r>
              <a:rPr lang="fi-FI" sz="900" dirty="0">
                <a:solidFill>
                  <a:schemeClr val="tx1"/>
                </a:solidFill>
                <a:latin typeface="Calibri" panose="020F0502020204030204"/>
              </a:rPr>
              <a:t> keskiviikkoaamupäivisin</a:t>
            </a: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3" name="Tekstiruutu 12"/>
          <p:cNvSpPr txBox="1"/>
          <p:nvPr/>
        </p:nvSpPr>
        <p:spPr>
          <a:xfrm>
            <a:off x="6467302" y="4759759"/>
            <a:ext cx="2576946"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Yksittäisen opiskelijan asiassa koottava monialainen asiantuntijaryhmä</a:t>
            </a:r>
            <a:endPar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Perustuu aina vapaaehtoisuuteen ja edellyttää opiskelijan suostumusta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Tutustu tarkemmin seuraavassa diassa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aphicFrame>
        <p:nvGraphicFramePr>
          <p:cNvPr id="9" name="Kaaviokuva 8"/>
          <p:cNvGraphicFramePr/>
          <p:nvPr>
            <p:extLst>
              <p:ext uri="{D42A27DB-BD31-4B8C-83A1-F6EECF244321}">
                <p14:modId xmlns:p14="http://schemas.microsoft.com/office/powerpoint/2010/main" val="652936588"/>
              </p:ext>
            </p:extLst>
          </p:nvPr>
        </p:nvGraphicFramePr>
        <p:xfrm>
          <a:off x="2078537" y="1738056"/>
          <a:ext cx="5060515" cy="4047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Kuva 1"/>
          <p:cNvPicPr>
            <a:picLocks noChangeAspect="1"/>
          </p:cNvPicPr>
          <p:nvPr/>
        </p:nvPicPr>
        <p:blipFill>
          <a:blip r:embed="rId7"/>
          <a:stretch>
            <a:fillRect/>
          </a:stretch>
        </p:blipFill>
        <p:spPr>
          <a:xfrm>
            <a:off x="3826183" y="3617921"/>
            <a:ext cx="2170364" cy="304826"/>
          </a:xfrm>
          <a:prstGeom prst="rect">
            <a:avLst/>
          </a:prstGeom>
        </p:spPr>
      </p:pic>
      <p:sp>
        <p:nvSpPr>
          <p:cNvPr id="3" name="Pyöristetty suorakulmio 2"/>
          <p:cNvSpPr/>
          <p:nvPr/>
        </p:nvSpPr>
        <p:spPr>
          <a:xfrm>
            <a:off x="3523612" y="3569918"/>
            <a:ext cx="2170364" cy="40083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kstiruutu 3"/>
          <p:cNvSpPr txBox="1"/>
          <p:nvPr/>
        </p:nvSpPr>
        <p:spPr>
          <a:xfrm>
            <a:off x="3314700" y="3617921"/>
            <a:ext cx="253364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70C0"/>
                </a:solidFill>
                <a:effectLst/>
                <a:uLnTx/>
                <a:uFillTx/>
                <a:latin typeface="Calibri" panose="020F0502020204030204"/>
                <a:ea typeface="+mn-ea"/>
                <a:cs typeface="+mn-cs"/>
              </a:rPr>
              <a:t>      Opiskelijalle suunnatut palvelut</a:t>
            </a:r>
          </a:p>
        </p:txBody>
      </p:sp>
      <p:sp>
        <p:nvSpPr>
          <p:cNvPr id="5" name="Tekstiruutu 4"/>
          <p:cNvSpPr txBox="1"/>
          <p:nvPr/>
        </p:nvSpPr>
        <p:spPr>
          <a:xfrm>
            <a:off x="733425" y="523875"/>
            <a:ext cx="6562725" cy="553998"/>
          </a:xfrm>
          <a:prstGeom prst="rect">
            <a:avLst/>
          </a:prstGeom>
          <a:noFill/>
        </p:spPr>
        <p:txBody>
          <a:bodyPr wrap="square" rtlCol="0">
            <a:spAutoFit/>
          </a:bodyPr>
          <a:lstStyle/>
          <a:p>
            <a:r>
              <a:rPr lang="fi-FI" sz="3000" dirty="0">
                <a:solidFill>
                  <a:schemeClr val="accent1"/>
                </a:solidFill>
                <a:latin typeface="+mj-lt"/>
              </a:rPr>
              <a:t>3 YKSILÖKOHTAINEN OPISKELUHUOLTO</a:t>
            </a:r>
          </a:p>
        </p:txBody>
      </p:sp>
    </p:spTree>
    <p:extLst>
      <p:ext uri="{BB962C8B-B14F-4D97-AF65-F5344CB8AC3E}">
        <p14:creationId xmlns:p14="http://schemas.microsoft.com/office/powerpoint/2010/main" val="1504180656"/>
      </p:ext>
    </p:extLst>
  </p:cSld>
  <p:clrMapOvr>
    <a:masterClrMapping/>
  </p:clrMapOvr>
</p:sld>
</file>

<file path=ppt/theme/theme1.xml><?xml version="1.0" encoding="utf-8"?>
<a:theme xmlns:a="http://schemas.openxmlformats.org/drawingml/2006/main" name="Kotkan-kaupunki">
  <a:themeElements>
    <a:clrScheme name="Kotkan-kaupunki">
      <a:dk1>
        <a:srgbClr val="000000"/>
      </a:dk1>
      <a:lt1>
        <a:srgbClr val="FFFFFF"/>
      </a:lt1>
      <a:dk2>
        <a:srgbClr val="0B082E"/>
      </a:dk2>
      <a:lt2>
        <a:srgbClr val="F3F3F2"/>
      </a:lt2>
      <a:accent1>
        <a:srgbClr val="0083C8"/>
      </a:accent1>
      <a:accent2>
        <a:srgbClr val="83C3EF"/>
      </a:accent2>
      <a:accent3>
        <a:srgbClr val="CC5B59"/>
      </a:accent3>
      <a:accent4>
        <a:srgbClr val="0083C8"/>
      </a:accent4>
      <a:accent5>
        <a:srgbClr val="83C3EF"/>
      </a:accent5>
      <a:accent6>
        <a:srgbClr val="CC5B59"/>
      </a:accent6>
      <a:hlink>
        <a:srgbClr val="83C3EF"/>
      </a:hlink>
      <a:folHlink>
        <a:srgbClr val="CC5B5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rkki">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4B203211-1262-D845-A7A1-49F067E89705}" vid="{C3C9C065-5B1D-1A47-BD79-0ED944F5DB8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ti" ma:contentTypeID="0x010100AA08B6C20633446DB7C637F08F23358C00D1CC8AC89089415292A9D2C309C61E86006AFF035A16CDC34FB27CE08F50ACA405" ma:contentTypeVersion="5" ma:contentTypeDescription="AreenaIntra dokumentti" ma:contentTypeScope="" ma:versionID="85375d156a9e54da357a50f286762abf">
  <xsd:schema xmlns:xsd="http://www.w3.org/2001/XMLSchema" xmlns:xs="http://www.w3.org/2001/XMLSchema" xmlns:p="http://schemas.microsoft.com/office/2006/metadata/properties" xmlns:ns2="4725239e-b194-4e4b-9e5d-d7784311bef1" targetNamespace="http://schemas.microsoft.com/office/2006/metadata/properties" ma:root="true" ma:fieldsID="fe1fe6cdfddaac84caa87306114197f3" ns2:_="">
    <xsd:import namespace="4725239e-b194-4e4b-9e5d-d7784311bef1"/>
    <xsd:element name="properties">
      <xsd:complexType>
        <xsd:sequence>
          <xsd:element name="documentManagement">
            <xsd:complexType>
              <xsd:all>
                <xsd:element ref="ns2:Nosto" minOccurs="0"/>
                <xsd:element ref="ns2:h69d9177441543c79f0d0d4433bc13ac" minOccurs="0"/>
                <xsd:element ref="ns2:TaxCatchAll" minOccurs="0"/>
                <xsd:element ref="ns2:n547a2840f4c4908bae3582247e377a1" minOccurs="0"/>
                <xsd:element ref="ns2:c93af028e68b4ec18d46cb24ea894b4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25239e-b194-4e4b-9e5d-d7784311bef1" elementFormDefault="qualified">
    <xsd:import namespace="http://schemas.microsoft.com/office/2006/documentManagement/types"/>
    <xsd:import namespace="http://schemas.microsoft.com/office/infopath/2007/PartnerControls"/>
    <xsd:element name="Nosto" ma:index="11" nillable="true" ma:displayName="Nosto Aineistopankkiin" ma:default="0" ma:description="Rasti ruutuun jos haluat nostaa ko. dokumentin Aineistopankkiin. Tiedosto sijoittuu antamiesi &quot;dokumenttityyppi&quot;- ja &quot;toiminto&quot; -tietojen perusteella." ma:internalName="Nosto" ma:readOnly="false">
      <xsd:simpleType>
        <xsd:restriction base="dms:Boolean"/>
      </xsd:simpleType>
    </xsd:element>
    <xsd:element name="h69d9177441543c79f0d0d4433bc13ac" ma:index="12" ma:taxonomy="true" ma:internalName="h69d9177441543c79f0d0d4433bc13ac" ma:taxonomyFieldName="AreenaIntraDokumenttityyppi" ma:displayName="Dokumenttityyppi" ma:default="" ma:fieldId="{169d9177-4415-43c7-9f0d-0d4433bc13ac}" ma:sspId="87a157ef-df45-4397-8789-e4454cfc2da5" ma:termSetId="9860e4b5-3b48-4598-ab0d-df731de908d3" ma:anchorId="00000000-0000-0000-0000-000000000000" ma:open="false" ma:isKeyword="false">
      <xsd:complexType>
        <xsd:sequence>
          <xsd:element ref="pc:Terms" minOccurs="0" maxOccurs="1"/>
        </xsd:sequence>
      </xsd:complexType>
    </xsd:element>
    <xsd:element name="TaxCatchAll" ma:index="13" nillable="true" ma:displayName="Taxonomy Catch All Column" ma:description="" ma:hidden="true" ma:list="{9e587972-826e-45c0-a197-bb903696fc62}" ma:internalName="TaxCatchAll" ma:showField="CatchAllData" ma:web="4725239e-b194-4e4b-9e5d-d7784311bef1">
      <xsd:complexType>
        <xsd:complexContent>
          <xsd:extension base="dms:MultiChoiceLookup">
            <xsd:sequence>
              <xsd:element name="Value" type="dms:Lookup" maxOccurs="unbounded" minOccurs="0" nillable="true"/>
            </xsd:sequence>
          </xsd:extension>
        </xsd:complexContent>
      </xsd:complexType>
    </xsd:element>
    <xsd:element name="n547a2840f4c4908bae3582247e377a1" ma:index="14" nillable="true" ma:taxonomy="true" ma:internalName="n547a2840f4c4908bae3582247e377a1" ma:taxonomyFieldName="AreenaIntraYritys" ma:displayName="Toiminto" ma:readOnly="false" ma:default="" ma:fieldId="{7547a284-0f4c-4908-bae3-582247e377a1}" ma:sspId="87a157ef-df45-4397-8789-e4454cfc2da5" ma:termSetId="4c8fb4a8-b06e-42c0-b7d7-9ce71e54f839" ma:anchorId="00000000-0000-0000-0000-000000000000" ma:open="false" ma:isKeyword="false">
      <xsd:complexType>
        <xsd:sequence>
          <xsd:element ref="pc:Terms" minOccurs="0" maxOccurs="1"/>
        </xsd:sequence>
      </xsd:complexType>
    </xsd:element>
    <xsd:element name="c93af028e68b4ec18d46cb24ea894b48" ma:index="15" nillable="true" ma:taxonomy="true" ma:internalName="c93af028e68b4ec18d46cb24ea894b48" ma:taxonomyFieldName="AreenaIntraAjankohta" ma:displayName="Ajankohta" ma:default="" ma:fieldId="{c93af028-e68b-4ec1-8d46-cb24ea894b48}" ma:sspId="87a157ef-df45-4397-8789-e4454cfc2da5" ma:termSetId="ef15eb77-f020-486f-902b-ad8567c6483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69d9177441543c79f0d0d4433bc13ac xmlns="4725239e-b194-4e4b-9e5d-d7784311bef1">
      <Terms xmlns="http://schemas.microsoft.com/office/infopath/2007/PartnerControls">
        <TermInfo xmlns="http://schemas.microsoft.com/office/infopath/2007/PartnerControls">
          <TermName xmlns="http://schemas.microsoft.com/office/infopath/2007/PartnerControls">Esitys</TermName>
          <TermId xmlns="http://schemas.microsoft.com/office/infopath/2007/PartnerControls">75dd3a33-2d35-471d-9909-b334bdb25443</TermId>
        </TermInfo>
      </Terms>
    </h69d9177441543c79f0d0d4433bc13ac>
    <c93af028e68b4ec18d46cb24ea894b48 xmlns="4725239e-b194-4e4b-9e5d-d7784311bef1">
      <Terms xmlns="http://schemas.microsoft.com/office/infopath/2007/PartnerControls"/>
    </c93af028e68b4ec18d46cb24ea894b48>
    <Nosto xmlns="4725239e-b194-4e4b-9e5d-d7784311bef1">true</Nosto>
    <TaxCatchAll xmlns="4725239e-b194-4e4b-9e5d-d7784311bef1">
      <Value>47</Value>
    </TaxCatchAll>
    <n547a2840f4c4908bae3582247e377a1 xmlns="4725239e-b194-4e4b-9e5d-d7784311bef1">
      <Terms xmlns="http://schemas.microsoft.com/office/infopath/2007/PartnerControls"/>
    </n547a2840f4c4908bae3582247e377a1>
  </documentManagement>
</p:properties>
</file>

<file path=customXml/itemProps1.xml><?xml version="1.0" encoding="utf-8"?>
<ds:datastoreItem xmlns:ds="http://schemas.openxmlformats.org/officeDocument/2006/customXml" ds:itemID="{B0FCB07C-2628-4585-96AE-014EFACA0D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25239e-b194-4e4b-9e5d-d7784311be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6A3C21-A1A8-4298-9AFF-F8A53A877D95}">
  <ds:schemaRefs>
    <ds:schemaRef ds:uri="http://schemas.microsoft.com/sharepoint/v3/contenttype/forms"/>
  </ds:schemaRefs>
</ds:datastoreItem>
</file>

<file path=customXml/itemProps3.xml><?xml version="1.0" encoding="utf-8"?>
<ds:datastoreItem xmlns:ds="http://schemas.openxmlformats.org/officeDocument/2006/customXml" ds:itemID="{0C607696-2AC2-4423-A178-D9D7CC1EB56E}">
  <ds:schemaRefs>
    <ds:schemaRef ds:uri="4725239e-b194-4e4b-9e5d-d7784311bef1"/>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Powerpoint-malli, Suomi</Template>
  <TotalTime>2216</TotalTime>
  <Words>1447</Words>
  <Application>Microsoft Office PowerPoint</Application>
  <PresentationFormat>Näytössä katseltava diaesitys (4:3)</PresentationFormat>
  <Paragraphs>218</Paragraphs>
  <Slides>16</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16</vt:i4>
      </vt:variant>
    </vt:vector>
  </HeadingPairs>
  <TitlesOfParts>
    <vt:vector size="23" baseType="lpstr">
      <vt:lpstr>Aptos</vt:lpstr>
      <vt:lpstr>Arial</vt:lpstr>
      <vt:lpstr>Calibri</vt:lpstr>
      <vt:lpstr>Gill Sans MT</vt:lpstr>
      <vt:lpstr>Times New Roman</vt:lpstr>
      <vt:lpstr>Wingdings</vt:lpstr>
      <vt:lpstr>Kotkan-kaupunki</vt:lpstr>
      <vt:lpstr>OPPILAITOSkohtainen OPISKELUhuoltosuunnitelma  Karhulan lukio  2023 - 2024 </vt:lpstr>
      <vt:lpstr>sisällys</vt:lpstr>
      <vt:lpstr>1 OPISKELUHUOLTO LUKIOSSA</vt:lpstr>
      <vt:lpstr>1 OPISKELUHUOLTO LUKIOSSA</vt:lpstr>
      <vt:lpstr>2 YHTEISÖLLINEN OPPILASHUOLTO</vt:lpstr>
      <vt:lpstr>2 YHTEISÖLLINEN OPISKELUHUOLTO</vt:lpstr>
      <vt:lpstr>2 YHTEISÖLLINEN OPISKELUHUOLTO</vt:lpstr>
      <vt:lpstr>PowerPoint-esitys</vt:lpstr>
      <vt:lpstr>PowerPoint-esitys</vt:lpstr>
      <vt:lpstr>   </vt:lpstr>
      <vt:lpstr>PowerPoint-esitys</vt:lpstr>
      <vt:lpstr>5 OpISKELUhuoltosuunnitelman toteuttaminen, seuraaminen ja arviointi</vt:lpstr>
      <vt:lpstr>5 OpISKELUhuoltosuunnitelman toteuttaminen, seuraaminen ja arviointi</vt:lpstr>
      <vt:lpstr>LUE LISÄÄ / linkkejä</vt:lpstr>
      <vt:lpstr>                vUOSIKELLO</vt:lpstr>
      <vt:lpstr>opetustoimi ja varhaiskasvatus opiskeluhuollon ohjausryhmä syksy 2020</vt:lpstr>
    </vt:vector>
  </TitlesOfParts>
  <Company>Kotkan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Kaukoranta Nina</dc:creator>
  <cp:lastModifiedBy>Juvonen Kristiina</cp:lastModifiedBy>
  <cp:revision>198</cp:revision>
  <cp:lastPrinted>2022-09-12T10:12:18Z</cp:lastPrinted>
  <dcterms:created xsi:type="dcterms:W3CDTF">2019-04-22T05:41:39Z</dcterms:created>
  <dcterms:modified xsi:type="dcterms:W3CDTF">2023-10-17T09:11:09Z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0x010100AA08B6C20633446DB7C637F08F23358C00D1CC8AC89089415292A9D2C309C61E86006AFF035A16CDC34FB27CE08F50ACA405</vt:lpwstr>
  </property>
  <property fmtid="{D5CDD505-2E9C-101B-9397-08002B2CF9AE}" pid="4" name="AreenaIntraAjankohta">
    <vt:lpwstr/>
  </property>
  <property fmtid="{D5CDD505-2E9C-101B-9397-08002B2CF9AE}" pid="5" name="AreenaIntraYritys">
    <vt:lpwstr/>
  </property>
  <property fmtid="{D5CDD505-2E9C-101B-9397-08002B2CF9AE}" pid="6" name="AreenaIntraDokumenttityyppi">
    <vt:lpwstr>47;#Esitys|75dd3a33-2d35-471d-9909-b334bdb25443</vt:lpwstr>
  </property>
  <property fmtid="{D5CDD505-2E9C-101B-9397-08002B2CF9AE}" pid="7" name="_AdHocReviewCycleID">
    <vt:i4>-1483366678</vt:i4>
  </property>
  <property fmtid="{D5CDD505-2E9C-101B-9397-08002B2CF9AE}" pid="8" name="_EmailSubject">
    <vt:lpwstr>Opiskeluhuoltosuunnitelma</vt:lpwstr>
  </property>
  <property fmtid="{D5CDD505-2E9C-101B-9397-08002B2CF9AE}" pid="9" name="_AuthorEmail">
    <vt:lpwstr>kristiina.juvonen@kotka.fi</vt:lpwstr>
  </property>
  <property fmtid="{D5CDD505-2E9C-101B-9397-08002B2CF9AE}" pid="10" name="_AuthorEmailDisplayName">
    <vt:lpwstr>Juvonen Kristiina</vt:lpwstr>
  </property>
  <property fmtid="{D5CDD505-2E9C-101B-9397-08002B2CF9AE}" pid="11" name="_PreviousAdHocReviewCycleID">
    <vt:i4>469273808</vt:i4>
  </property>
</Properties>
</file>