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00069" y="3001721"/>
            <a:ext cx="5991860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63361" y="2155012"/>
            <a:ext cx="4161790" cy="3314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3488" y="0"/>
              <a:ext cx="8668511" cy="68579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" y="0"/>
              <a:ext cx="4459223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56666" y="3497960"/>
            <a:ext cx="178688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Calibri Light"/>
                <a:cs typeface="Calibri Light"/>
              </a:rPr>
              <a:t>3.</a:t>
            </a:r>
            <a:r>
              <a:rPr sz="4800" spc="-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800" spc="-10" dirty="0">
                <a:solidFill>
                  <a:srgbClr val="FFFFFF"/>
                </a:solidFill>
                <a:latin typeface="Calibri Light"/>
                <a:cs typeface="Calibri Light"/>
              </a:rPr>
              <a:t>tunti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6666" y="4832045"/>
            <a:ext cx="3624579" cy="139255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90"/>
              </a:spcBef>
            </a:pP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Mitä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ovat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maailmankatsomus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ja </a:t>
            </a:r>
            <a:r>
              <a:rPr sz="3200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elämänkatsomus?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1583" y="626363"/>
            <a:ext cx="3977640" cy="3939540"/>
            <a:chOff x="481583" y="626363"/>
            <a:chExt cx="3977640" cy="3939540"/>
          </a:xfrm>
        </p:grpSpPr>
        <p:sp>
          <p:nvSpPr>
            <p:cNvPr id="8" name="object 8"/>
            <p:cNvSpPr/>
            <p:nvPr/>
          </p:nvSpPr>
          <p:spPr>
            <a:xfrm>
              <a:off x="481583" y="626363"/>
              <a:ext cx="704215" cy="146685"/>
            </a:xfrm>
            <a:custGeom>
              <a:avLst/>
              <a:gdLst/>
              <a:ahLst/>
              <a:cxnLst/>
              <a:rect l="l" t="t" r="r" b="b"/>
              <a:pathLst>
                <a:path w="704215" h="146684">
                  <a:moveTo>
                    <a:pt x="704088" y="0"/>
                  </a:moveTo>
                  <a:lnTo>
                    <a:pt x="0" y="0"/>
                  </a:lnTo>
                  <a:lnTo>
                    <a:pt x="0" y="146303"/>
                  </a:lnTo>
                  <a:lnTo>
                    <a:pt x="704088" y="146303"/>
                  </a:lnTo>
                  <a:lnTo>
                    <a:pt x="70408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1583" y="4547616"/>
              <a:ext cx="3977640" cy="18415"/>
            </a:xfrm>
            <a:custGeom>
              <a:avLst/>
              <a:gdLst/>
              <a:ahLst/>
              <a:cxnLst/>
              <a:rect l="l" t="t" r="r" b="b"/>
              <a:pathLst>
                <a:path w="3977640" h="18414">
                  <a:moveTo>
                    <a:pt x="3977640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3977640" y="18287"/>
                  </a:lnTo>
                  <a:lnTo>
                    <a:pt x="3977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D34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8269" y="2554350"/>
            <a:ext cx="278955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-10" dirty="0">
                <a:solidFill>
                  <a:srgbClr val="FFFFFF"/>
                </a:solidFill>
                <a:latin typeface="Calibri Light"/>
                <a:cs typeface="Calibri Light"/>
              </a:rPr>
              <a:t>Tieteellinen </a:t>
            </a:r>
            <a:r>
              <a:rPr sz="2800" spc="-5" dirty="0">
                <a:solidFill>
                  <a:srgbClr val="FFFFFF"/>
                </a:solidFill>
                <a:latin typeface="Calibri Light"/>
                <a:cs typeface="Calibri Light"/>
              </a:rPr>
              <a:t> maail</a:t>
            </a:r>
            <a:r>
              <a:rPr sz="2800" spc="-20" dirty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r>
              <a:rPr sz="2800" spc="-5" dirty="0">
                <a:solidFill>
                  <a:srgbClr val="FFFFFF"/>
                </a:solidFill>
                <a:latin typeface="Calibri Light"/>
                <a:cs typeface="Calibri Light"/>
              </a:rPr>
              <a:t>an</a:t>
            </a:r>
            <a:r>
              <a:rPr sz="2800" spc="-60" dirty="0">
                <a:solidFill>
                  <a:srgbClr val="FFFFFF"/>
                </a:solidFill>
                <a:latin typeface="Calibri Light"/>
                <a:cs typeface="Calibri Light"/>
              </a:rPr>
              <a:t>k</a:t>
            </a:r>
            <a:r>
              <a:rPr sz="2800" spc="-2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Calibri Light"/>
                <a:cs typeface="Calibri Light"/>
              </a:rPr>
              <a:t>ts</a:t>
            </a:r>
            <a:r>
              <a:rPr sz="2800" spc="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Calibri Light"/>
                <a:cs typeface="Calibri Light"/>
              </a:rPr>
              <a:t>mus</a:t>
            </a:r>
            <a:endParaRPr sz="28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9768" y="440436"/>
            <a:ext cx="8252459" cy="5846445"/>
            <a:chOff x="429768" y="440436"/>
            <a:chExt cx="8252459" cy="58464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768" y="440436"/>
              <a:ext cx="8252459" cy="58460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8129016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8129016" y="5724144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0" y="5724144"/>
                  </a:moveTo>
                  <a:lnTo>
                    <a:pt x="8129016" y="5724144"/>
                  </a:lnTo>
                  <a:lnTo>
                    <a:pt x="8129016" y="0"/>
                  </a:lnTo>
                  <a:lnTo>
                    <a:pt x="0" y="0"/>
                  </a:lnTo>
                  <a:lnTo>
                    <a:pt x="0" y="5724144"/>
                  </a:lnTo>
                  <a:close/>
                </a:path>
              </a:pathLst>
            </a:custGeom>
            <a:ln w="9144">
              <a:solidFill>
                <a:srgbClr val="C7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884" y="941831"/>
              <a:ext cx="7162800" cy="4809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9332" y="0"/>
            <a:ext cx="8736330" cy="6864350"/>
            <a:chOff x="1009332" y="0"/>
            <a:chExt cx="873633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3876" y="4126992"/>
              <a:ext cx="3154679" cy="27310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332" y="0"/>
              <a:ext cx="8736037" cy="511124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5911" y="2521077"/>
            <a:ext cx="3287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Ink Free"/>
                <a:cs typeface="Ink Free"/>
              </a:rPr>
              <a:t>Elä</a:t>
            </a:r>
            <a:r>
              <a:rPr sz="3600" spc="5" dirty="0">
                <a:latin typeface="Ink Free"/>
                <a:cs typeface="Ink Free"/>
              </a:rPr>
              <a:t>m</a:t>
            </a:r>
            <a:r>
              <a:rPr sz="3600" dirty="0">
                <a:latin typeface="Ink Free"/>
                <a:cs typeface="Ink Free"/>
              </a:rPr>
              <a:t>änkatsomus</a:t>
            </a:r>
            <a:endParaRPr sz="3600">
              <a:latin typeface="Ink Free"/>
              <a:cs typeface="Ink Free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56916" y="88392"/>
            <a:ext cx="5052060" cy="3302635"/>
            <a:chOff x="2756916" y="88392"/>
            <a:chExt cx="5052060" cy="33026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6916" y="848868"/>
              <a:ext cx="2453639" cy="16474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48555" y="88392"/>
              <a:ext cx="2453640" cy="16459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10555" y="1645919"/>
              <a:ext cx="2598420" cy="17449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8423" y="2920365"/>
            <a:ext cx="205041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95" dirty="0">
                <a:latin typeface="Calibri Light"/>
                <a:cs typeface="Calibri Light"/>
              </a:rPr>
              <a:t>Tehtävä: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28657" y="1673824"/>
            <a:ext cx="5257800" cy="2641600"/>
          </a:xfrm>
          <a:custGeom>
            <a:avLst/>
            <a:gdLst/>
            <a:ahLst/>
            <a:cxnLst/>
            <a:rect l="l" t="t" r="r" b="b"/>
            <a:pathLst>
              <a:path w="5257800" h="2641600">
                <a:moveTo>
                  <a:pt x="4817618" y="0"/>
                </a:moveTo>
                <a:lnTo>
                  <a:pt x="440181" y="0"/>
                </a:lnTo>
                <a:lnTo>
                  <a:pt x="392224" y="2583"/>
                </a:lnTo>
                <a:lnTo>
                  <a:pt x="345760" y="10153"/>
                </a:lnTo>
                <a:lnTo>
                  <a:pt x="301061" y="22443"/>
                </a:lnTo>
                <a:lnTo>
                  <a:pt x="258393" y="39182"/>
                </a:lnTo>
                <a:lnTo>
                  <a:pt x="218026" y="60103"/>
                </a:lnTo>
                <a:lnTo>
                  <a:pt x="180228" y="84937"/>
                </a:lnTo>
                <a:lnTo>
                  <a:pt x="145268" y="113415"/>
                </a:lnTo>
                <a:lnTo>
                  <a:pt x="113415" y="145268"/>
                </a:lnTo>
                <a:lnTo>
                  <a:pt x="84937" y="180228"/>
                </a:lnTo>
                <a:lnTo>
                  <a:pt x="60103" y="218026"/>
                </a:lnTo>
                <a:lnTo>
                  <a:pt x="39182" y="258393"/>
                </a:lnTo>
                <a:lnTo>
                  <a:pt x="22443" y="301061"/>
                </a:lnTo>
                <a:lnTo>
                  <a:pt x="10153" y="345760"/>
                </a:lnTo>
                <a:lnTo>
                  <a:pt x="2583" y="392224"/>
                </a:lnTo>
                <a:lnTo>
                  <a:pt x="0" y="440182"/>
                </a:lnTo>
                <a:lnTo>
                  <a:pt x="0" y="2200910"/>
                </a:lnTo>
                <a:lnTo>
                  <a:pt x="2583" y="2248867"/>
                </a:lnTo>
                <a:lnTo>
                  <a:pt x="10153" y="2295331"/>
                </a:lnTo>
                <a:lnTo>
                  <a:pt x="22443" y="2340030"/>
                </a:lnTo>
                <a:lnTo>
                  <a:pt x="39182" y="2382698"/>
                </a:lnTo>
                <a:lnTo>
                  <a:pt x="60103" y="2423065"/>
                </a:lnTo>
                <a:lnTo>
                  <a:pt x="84937" y="2460863"/>
                </a:lnTo>
                <a:lnTo>
                  <a:pt x="113415" y="2495823"/>
                </a:lnTo>
                <a:lnTo>
                  <a:pt x="145268" y="2527676"/>
                </a:lnTo>
                <a:lnTo>
                  <a:pt x="180228" y="2556154"/>
                </a:lnTo>
                <a:lnTo>
                  <a:pt x="218026" y="2580988"/>
                </a:lnTo>
                <a:lnTo>
                  <a:pt x="258393" y="2601909"/>
                </a:lnTo>
                <a:lnTo>
                  <a:pt x="301061" y="2618648"/>
                </a:lnTo>
                <a:lnTo>
                  <a:pt x="345760" y="2630938"/>
                </a:lnTo>
                <a:lnTo>
                  <a:pt x="392224" y="2638508"/>
                </a:lnTo>
                <a:lnTo>
                  <a:pt x="440181" y="2641092"/>
                </a:lnTo>
                <a:lnTo>
                  <a:pt x="4817618" y="2641092"/>
                </a:lnTo>
                <a:lnTo>
                  <a:pt x="4865575" y="2638508"/>
                </a:lnTo>
                <a:lnTo>
                  <a:pt x="4912039" y="2630938"/>
                </a:lnTo>
                <a:lnTo>
                  <a:pt x="4956738" y="2618648"/>
                </a:lnTo>
                <a:lnTo>
                  <a:pt x="4999406" y="2601909"/>
                </a:lnTo>
                <a:lnTo>
                  <a:pt x="5039773" y="2580988"/>
                </a:lnTo>
                <a:lnTo>
                  <a:pt x="5077571" y="2556154"/>
                </a:lnTo>
                <a:lnTo>
                  <a:pt x="5112531" y="2527676"/>
                </a:lnTo>
                <a:lnTo>
                  <a:pt x="5144384" y="2495823"/>
                </a:lnTo>
                <a:lnTo>
                  <a:pt x="5172862" y="2460863"/>
                </a:lnTo>
                <a:lnTo>
                  <a:pt x="5197696" y="2423065"/>
                </a:lnTo>
                <a:lnTo>
                  <a:pt x="5218617" y="2382698"/>
                </a:lnTo>
                <a:lnTo>
                  <a:pt x="5235356" y="2340030"/>
                </a:lnTo>
                <a:lnTo>
                  <a:pt x="5247646" y="2295331"/>
                </a:lnTo>
                <a:lnTo>
                  <a:pt x="5255216" y="2248867"/>
                </a:lnTo>
                <a:lnTo>
                  <a:pt x="5257800" y="2200910"/>
                </a:lnTo>
                <a:lnTo>
                  <a:pt x="5257800" y="440182"/>
                </a:lnTo>
                <a:lnTo>
                  <a:pt x="5255216" y="392224"/>
                </a:lnTo>
                <a:lnTo>
                  <a:pt x="5247646" y="345760"/>
                </a:lnTo>
                <a:lnTo>
                  <a:pt x="5235356" y="301061"/>
                </a:lnTo>
                <a:lnTo>
                  <a:pt x="5218617" y="258393"/>
                </a:lnTo>
                <a:lnTo>
                  <a:pt x="5197696" y="218026"/>
                </a:lnTo>
                <a:lnTo>
                  <a:pt x="5172862" y="180228"/>
                </a:lnTo>
                <a:lnTo>
                  <a:pt x="5144384" y="145268"/>
                </a:lnTo>
                <a:lnTo>
                  <a:pt x="5112531" y="113415"/>
                </a:lnTo>
                <a:lnTo>
                  <a:pt x="5077571" y="84937"/>
                </a:lnTo>
                <a:lnTo>
                  <a:pt x="5039773" y="60103"/>
                </a:lnTo>
                <a:lnTo>
                  <a:pt x="4999406" y="39182"/>
                </a:lnTo>
                <a:lnTo>
                  <a:pt x="4956738" y="22443"/>
                </a:lnTo>
                <a:lnTo>
                  <a:pt x="4912039" y="10153"/>
                </a:lnTo>
                <a:lnTo>
                  <a:pt x="4865575" y="2583"/>
                </a:lnTo>
                <a:lnTo>
                  <a:pt x="481761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56984" y="876427"/>
            <a:ext cx="4119245" cy="59503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ts val="4070"/>
              </a:lnSpc>
              <a:spcBef>
                <a:spcPts val="540"/>
              </a:spcBef>
            </a:pPr>
            <a:r>
              <a:rPr lang="fi-FI" sz="3700" spc="-10" dirty="0">
                <a:solidFill>
                  <a:srgbClr val="FFFFFF"/>
                </a:solidFill>
              </a:rPr>
              <a:t>.</a:t>
            </a:r>
            <a:endParaRPr sz="3700" dirty="0"/>
          </a:p>
        </p:txBody>
      </p:sp>
      <p:sp>
        <p:nvSpPr>
          <p:cNvPr id="5" name="object 5"/>
          <p:cNvSpPr txBox="1"/>
          <p:nvPr/>
        </p:nvSpPr>
        <p:spPr>
          <a:xfrm>
            <a:off x="6356984" y="1908429"/>
            <a:ext cx="4203700" cy="223651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ts val="4070"/>
              </a:lnSpc>
              <a:spcBef>
                <a:spcPts val="540"/>
              </a:spcBef>
            </a:pPr>
            <a:r>
              <a:rPr lang="fi-FI" sz="3700" spc="-10" dirty="0">
                <a:solidFill>
                  <a:srgbClr val="FFFFFF"/>
                </a:solidFill>
                <a:latin typeface="Calibri"/>
                <a:cs typeface="Calibri"/>
              </a:rPr>
              <a:t>Lue aihe 3. </a:t>
            </a:r>
            <a:r>
              <a:rPr sz="3700" spc="-10" dirty="0" err="1">
                <a:solidFill>
                  <a:srgbClr val="FFFFFF"/>
                </a:solidFill>
                <a:latin typeface="Calibri"/>
                <a:cs typeface="Calibri"/>
              </a:rPr>
              <a:t>Maailmankatsomus</a:t>
            </a:r>
            <a:r>
              <a:rPr sz="37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00" spc="-10" dirty="0">
                <a:solidFill>
                  <a:srgbClr val="FFFFFF"/>
                </a:solidFill>
                <a:latin typeface="Calibri"/>
                <a:cs typeface="Calibri"/>
              </a:rPr>
              <a:t>ja </a:t>
            </a:r>
            <a:r>
              <a:rPr sz="3700" spc="-8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00" spc="-10" dirty="0" err="1">
                <a:solidFill>
                  <a:srgbClr val="FFFFFF"/>
                </a:solidFill>
                <a:latin typeface="Calibri"/>
                <a:cs typeface="Calibri"/>
              </a:rPr>
              <a:t>elämänkatsomus</a:t>
            </a:r>
            <a:r>
              <a:rPr lang="fi-FI" sz="3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</a:p>
          <a:p>
            <a:pPr marL="12700" marR="5080">
              <a:lnSpc>
                <a:spcPts val="4070"/>
              </a:lnSpc>
              <a:spcBef>
                <a:spcPts val="540"/>
              </a:spcBef>
            </a:pPr>
            <a:r>
              <a:rPr lang="fi-FI" sz="3700" spc="-10" dirty="0">
                <a:solidFill>
                  <a:srgbClr val="FFFFFF"/>
                </a:solidFill>
                <a:latin typeface="Calibri"/>
                <a:cs typeface="Calibri"/>
              </a:rPr>
              <a:t>ja tee tehtävät</a:t>
            </a:r>
            <a:endParaRPr sz="3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2205" y="613918"/>
            <a:ext cx="11236960" cy="5922645"/>
            <a:chOff x="632205" y="613918"/>
            <a:chExt cx="11236960" cy="5922645"/>
          </a:xfrm>
        </p:grpSpPr>
        <p:sp>
          <p:nvSpPr>
            <p:cNvPr id="3" name="object 3"/>
            <p:cNvSpPr/>
            <p:nvPr/>
          </p:nvSpPr>
          <p:spPr>
            <a:xfrm>
              <a:off x="8577072" y="3336035"/>
              <a:ext cx="3291840" cy="3200400"/>
            </a:xfrm>
            <a:custGeom>
              <a:avLst/>
              <a:gdLst/>
              <a:ahLst/>
              <a:cxnLst/>
              <a:rect l="l" t="t" r="r" b="b"/>
              <a:pathLst>
                <a:path w="3291840" h="3200400">
                  <a:moveTo>
                    <a:pt x="3291839" y="0"/>
                  </a:moveTo>
                  <a:lnTo>
                    <a:pt x="0" y="3200400"/>
                  </a:lnTo>
                  <a:lnTo>
                    <a:pt x="3291839" y="3200400"/>
                  </a:lnTo>
                  <a:lnTo>
                    <a:pt x="329183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2365" y="624078"/>
              <a:ext cx="10906125" cy="5608320"/>
            </a:xfrm>
            <a:custGeom>
              <a:avLst/>
              <a:gdLst/>
              <a:ahLst/>
              <a:cxnLst/>
              <a:rect l="l" t="t" r="r" b="b"/>
              <a:pathLst>
                <a:path w="10906125" h="5608320">
                  <a:moveTo>
                    <a:pt x="0" y="5608320"/>
                  </a:moveTo>
                  <a:lnTo>
                    <a:pt x="10905744" y="5608320"/>
                  </a:lnTo>
                  <a:lnTo>
                    <a:pt x="10905744" y="0"/>
                  </a:lnTo>
                  <a:lnTo>
                    <a:pt x="0" y="0"/>
                  </a:lnTo>
                  <a:lnTo>
                    <a:pt x="0" y="5608320"/>
                  </a:lnTo>
                  <a:close/>
                </a:path>
              </a:pathLst>
            </a:custGeom>
            <a:ln w="19812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72972" y="2810636"/>
            <a:ext cx="281368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125" dirty="0">
                <a:latin typeface="Calibri Light"/>
                <a:cs typeface="Calibri Light"/>
              </a:rPr>
              <a:t>Tehtävä:</a:t>
            </a:r>
            <a:endParaRPr sz="66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55058" y="1853945"/>
            <a:ext cx="0" cy="3236595"/>
          </a:xfrm>
          <a:custGeom>
            <a:avLst/>
            <a:gdLst/>
            <a:ahLst/>
            <a:cxnLst/>
            <a:rect l="l" t="t" r="r" b="b"/>
            <a:pathLst>
              <a:path h="3236595">
                <a:moveTo>
                  <a:pt x="0" y="0"/>
                </a:moveTo>
                <a:lnTo>
                  <a:pt x="0" y="3236467"/>
                </a:lnTo>
              </a:path>
            </a:pathLst>
          </a:custGeom>
          <a:ln w="19812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i-FI" spc="-5" dirty="0"/>
              <a:t> </a:t>
            </a:r>
            <a:endParaRPr spc="-5" dirty="0"/>
          </a:p>
        </p:txBody>
      </p:sp>
      <p:sp>
        <p:nvSpPr>
          <p:cNvPr id="9" name="object 9"/>
          <p:cNvSpPr txBox="1"/>
          <p:nvPr/>
        </p:nvSpPr>
        <p:spPr>
          <a:xfrm>
            <a:off x="5334761" y="2459583"/>
            <a:ext cx="4144010" cy="204735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1040"/>
              </a:spcBef>
              <a:tabLst>
                <a:tab pos="240665" algn="l"/>
                <a:tab pos="241300" algn="l"/>
              </a:tabLst>
            </a:pPr>
            <a:r>
              <a:rPr sz="2000" spc="-10" dirty="0" err="1">
                <a:latin typeface="Calibri"/>
                <a:cs typeface="Calibri"/>
              </a:rPr>
              <a:t>Kirjoita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millainen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elämänkatsomus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sinulla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on.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2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Muista:</a:t>
            </a:r>
            <a:endParaRPr sz="20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60"/>
              </a:spcBef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Calibri"/>
                <a:cs typeface="Calibri"/>
              </a:rPr>
              <a:t>Maailmankuva</a:t>
            </a:r>
            <a:endParaRPr sz="20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2000" spc="-10" dirty="0">
                <a:latin typeface="Calibri"/>
                <a:cs typeface="Calibri"/>
              </a:rPr>
              <a:t>Käsitys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tiedosta</a:t>
            </a:r>
            <a:endParaRPr sz="20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54"/>
              </a:spcBef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Calibri"/>
                <a:cs typeface="Calibri"/>
              </a:rPr>
              <a:t>Arvot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ja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moraali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Maailmankatsomus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1408" y="4100576"/>
            <a:ext cx="10601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maailmankuva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käsitys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tiedosta</a:t>
            </a:r>
            <a:r>
              <a:rPr sz="4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arvot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ja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moraali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095" y="73152"/>
            <a:ext cx="12204192" cy="679094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4614" y="3084652"/>
            <a:ext cx="44754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</a:rPr>
              <a:t>Maailman</a:t>
            </a:r>
            <a:r>
              <a:rPr sz="4400" spc="-80" dirty="0">
                <a:solidFill>
                  <a:srgbClr val="FFFFFF"/>
                </a:solidFill>
              </a:rPr>
              <a:t>k</a:t>
            </a:r>
            <a:r>
              <a:rPr sz="4400" spc="-40" dirty="0">
                <a:solidFill>
                  <a:srgbClr val="FFFFFF"/>
                </a:solidFill>
              </a:rPr>
              <a:t>a</a:t>
            </a:r>
            <a:r>
              <a:rPr sz="4400" dirty="0">
                <a:solidFill>
                  <a:srgbClr val="FFFFFF"/>
                </a:solidFill>
              </a:rPr>
              <a:t>tsomus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903467" y="4927168"/>
            <a:ext cx="9956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Arvot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ja</a:t>
            </a:r>
            <a:endParaRPr sz="2400">
              <a:latin typeface="Calibri"/>
              <a:cs typeface="Calibri"/>
            </a:endParaRPr>
          </a:p>
          <a:p>
            <a:pPr marL="29209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moraali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18858" y="1318386"/>
            <a:ext cx="18408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Maailmankuva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07830" y="3625722"/>
            <a:ext cx="10312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064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Käsitys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tiedo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4774894"/>
            <a:ext cx="3549650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Millainen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maailma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on?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Mitä</a:t>
            </a:r>
            <a:r>
              <a:rPr sz="2800" spc="-5" dirty="0">
                <a:latin typeface="Calibri"/>
                <a:cs typeface="Calibri"/>
              </a:rPr>
              <a:t> on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olemassa?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54024" y="1994916"/>
            <a:ext cx="2898775" cy="2334895"/>
            <a:chOff x="954024" y="1994916"/>
            <a:chExt cx="2898775" cy="2334895"/>
          </a:xfrm>
        </p:grpSpPr>
        <p:sp>
          <p:nvSpPr>
            <p:cNvPr id="4" name="object 4"/>
            <p:cNvSpPr/>
            <p:nvPr/>
          </p:nvSpPr>
          <p:spPr>
            <a:xfrm>
              <a:off x="960120" y="2001012"/>
              <a:ext cx="2886710" cy="2322830"/>
            </a:xfrm>
            <a:custGeom>
              <a:avLst/>
              <a:gdLst/>
              <a:ahLst/>
              <a:cxnLst/>
              <a:rect l="l" t="t" r="r" b="b"/>
              <a:pathLst>
                <a:path w="2886710" h="2322829">
                  <a:moveTo>
                    <a:pt x="1443228" y="0"/>
                  </a:moveTo>
                  <a:lnTo>
                    <a:pt x="1390320" y="765"/>
                  </a:lnTo>
                  <a:lnTo>
                    <a:pt x="1337891" y="3046"/>
                  </a:lnTo>
                  <a:lnTo>
                    <a:pt x="1285976" y="6814"/>
                  </a:lnTo>
                  <a:lnTo>
                    <a:pt x="1234604" y="12044"/>
                  </a:lnTo>
                  <a:lnTo>
                    <a:pt x="1183811" y="18710"/>
                  </a:lnTo>
                  <a:lnTo>
                    <a:pt x="1133627" y="26785"/>
                  </a:lnTo>
                  <a:lnTo>
                    <a:pt x="1084087" y="36243"/>
                  </a:lnTo>
                  <a:lnTo>
                    <a:pt x="1035221" y="47058"/>
                  </a:lnTo>
                  <a:lnTo>
                    <a:pt x="987064" y="59204"/>
                  </a:lnTo>
                  <a:lnTo>
                    <a:pt x="939647" y="72654"/>
                  </a:lnTo>
                  <a:lnTo>
                    <a:pt x="893003" y="87382"/>
                  </a:lnTo>
                  <a:lnTo>
                    <a:pt x="847165" y="103362"/>
                  </a:lnTo>
                  <a:lnTo>
                    <a:pt x="802166" y="120568"/>
                  </a:lnTo>
                  <a:lnTo>
                    <a:pt x="758037" y="138973"/>
                  </a:lnTo>
                  <a:lnTo>
                    <a:pt x="714812" y="158552"/>
                  </a:lnTo>
                  <a:lnTo>
                    <a:pt x="672523" y="179277"/>
                  </a:lnTo>
                  <a:lnTo>
                    <a:pt x="631203" y="201123"/>
                  </a:lnTo>
                  <a:lnTo>
                    <a:pt x="590885" y="224064"/>
                  </a:lnTo>
                  <a:lnTo>
                    <a:pt x="551600" y="248073"/>
                  </a:lnTo>
                  <a:lnTo>
                    <a:pt x="513383" y="273124"/>
                  </a:lnTo>
                  <a:lnTo>
                    <a:pt x="476264" y="299190"/>
                  </a:lnTo>
                  <a:lnTo>
                    <a:pt x="440278" y="326246"/>
                  </a:lnTo>
                  <a:lnTo>
                    <a:pt x="405456" y="354266"/>
                  </a:lnTo>
                  <a:lnTo>
                    <a:pt x="371831" y="383222"/>
                  </a:lnTo>
                  <a:lnTo>
                    <a:pt x="339435" y="413089"/>
                  </a:lnTo>
                  <a:lnTo>
                    <a:pt x="308303" y="443841"/>
                  </a:lnTo>
                  <a:lnTo>
                    <a:pt x="278465" y="475451"/>
                  </a:lnTo>
                  <a:lnTo>
                    <a:pt x="249954" y="507893"/>
                  </a:lnTo>
                  <a:lnTo>
                    <a:pt x="222804" y="541141"/>
                  </a:lnTo>
                  <a:lnTo>
                    <a:pt x="197047" y="575168"/>
                  </a:lnTo>
                  <a:lnTo>
                    <a:pt x="172715" y="609949"/>
                  </a:lnTo>
                  <a:lnTo>
                    <a:pt x="149841" y="645457"/>
                  </a:lnTo>
                  <a:lnTo>
                    <a:pt x="128458" y="681666"/>
                  </a:lnTo>
                  <a:lnTo>
                    <a:pt x="108598" y="718549"/>
                  </a:lnTo>
                  <a:lnTo>
                    <a:pt x="90294" y="756081"/>
                  </a:lnTo>
                  <a:lnTo>
                    <a:pt x="73578" y="794235"/>
                  </a:lnTo>
                  <a:lnTo>
                    <a:pt x="58484" y="832985"/>
                  </a:lnTo>
                  <a:lnTo>
                    <a:pt x="45043" y="872305"/>
                  </a:lnTo>
                  <a:lnTo>
                    <a:pt x="33288" y="912167"/>
                  </a:lnTo>
                  <a:lnTo>
                    <a:pt x="23253" y="952548"/>
                  </a:lnTo>
                  <a:lnTo>
                    <a:pt x="14968" y="993419"/>
                  </a:lnTo>
                  <a:lnTo>
                    <a:pt x="8468" y="1034754"/>
                  </a:lnTo>
                  <a:lnTo>
                    <a:pt x="3785" y="1076529"/>
                  </a:lnTo>
                  <a:lnTo>
                    <a:pt x="951" y="1118715"/>
                  </a:lnTo>
                  <a:lnTo>
                    <a:pt x="0" y="1161288"/>
                  </a:lnTo>
                  <a:lnTo>
                    <a:pt x="951" y="1203860"/>
                  </a:lnTo>
                  <a:lnTo>
                    <a:pt x="3785" y="1246046"/>
                  </a:lnTo>
                  <a:lnTo>
                    <a:pt x="8468" y="1287821"/>
                  </a:lnTo>
                  <a:lnTo>
                    <a:pt x="14968" y="1329156"/>
                  </a:lnTo>
                  <a:lnTo>
                    <a:pt x="23253" y="1370027"/>
                  </a:lnTo>
                  <a:lnTo>
                    <a:pt x="33288" y="1410408"/>
                  </a:lnTo>
                  <a:lnTo>
                    <a:pt x="45043" y="1450270"/>
                  </a:lnTo>
                  <a:lnTo>
                    <a:pt x="58484" y="1489590"/>
                  </a:lnTo>
                  <a:lnTo>
                    <a:pt x="73578" y="1528340"/>
                  </a:lnTo>
                  <a:lnTo>
                    <a:pt x="90294" y="1566494"/>
                  </a:lnTo>
                  <a:lnTo>
                    <a:pt x="108598" y="1604026"/>
                  </a:lnTo>
                  <a:lnTo>
                    <a:pt x="128458" y="1640909"/>
                  </a:lnTo>
                  <a:lnTo>
                    <a:pt x="149841" y="1677118"/>
                  </a:lnTo>
                  <a:lnTo>
                    <a:pt x="172715" y="1712626"/>
                  </a:lnTo>
                  <a:lnTo>
                    <a:pt x="197047" y="1747407"/>
                  </a:lnTo>
                  <a:lnTo>
                    <a:pt x="222804" y="1781434"/>
                  </a:lnTo>
                  <a:lnTo>
                    <a:pt x="249954" y="1814682"/>
                  </a:lnTo>
                  <a:lnTo>
                    <a:pt x="278465" y="1847124"/>
                  </a:lnTo>
                  <a:lnTo>
                    <a:pt x="308303" y="1878734"/>
                  </a:lnTo>
                  <a:lnTo>
                    <a:pt x="339435" y="1909486"/>
                  </a:lnTo>
                  <a:lnTo>
                    <a:pt x="371831" y="1939353"/>
                  </a:lnTo>
                  <a:lnTo>
                    <a:pt x="405456" y="1968309"/>
                  </a:lnTo>
                  <a:lnTo>
                    <a:pt x="440278" y="1996329"/>
                  </a:lnTo>
                  <a:lnTo>
                    <a:pt x="476264" y="2023385"/>
                  </a:lnTo>
                  <a:lnTo>
                    <a:pt x="513383" y="2049451"/>
                  </a:lnTo>
                  <a:lnTo>
                    <a:pt x="551600" y="2074502"/>
                  </a:lnTo>
                  <a:lnTo>
                    <a:pt x="590885" y="2098511"/>
                  </a:lnTo>
                  <a:lnTo>
                    <a:pt x="631203" y="2121452"/>
                  </a:lnTo>
                  <a:lnTo>
                    <a:pt x="672523" y="2143298"/>
                  </a:lnTo>
                  <a:lnTo>
                    <a:pt x="714812" y="2164023"/>
                  </a:lnTo>
                  <a:lnTo>
                    <a:pt x="758037" y="2183602"/>
                  </a:lnTo>
                  <a:lnTo>
                    <a:pt x="802166" y="2202007"/>
                  </a:lnTo>
                  <a:lnTo>
                    <a:pt x="847165" y="2219213"/>
                  </a:lnTo>
                  <a:lnTo>
                    <a:pt x="893003" y="2235193"/>
                  </a:lnTo>
                  <a:lnTo>
                    <a:pt x="939647" y="2249921"/>
                  </a:lnTo>
                  <a:lnTo>
                    <a:pt x="987064" y="2263371"/>
                  </a:lnTo>
                  <a:lnTo>
                    <a:pt x="1035221" y="2275517"/>
                  </a:lnTo>
                  <a:lnTo>
                    <a:pt x="1084087" y="2286332"/>
                  </a:lnTo>
                  <a:lnTo>
                    <a:pt x="1133627" y="2295790"/>
                  </a:lnTo>
                  <a:lnTo>
                    <a:pt x="1183811" y="2303865"/>
                  </a:lnTo>
                  <a:lnTo>
                    <a:pt x="1234604" y="2310531"/>
                  </a:lnTo>
                  <a:lnTo>
                    <a:pt x="1285976" y="2315761"/>
                  </a:lnTo>
                  <a:lnTo>
                    <a:pt x="1337891" y="2319529"/>
                  </a:lnTo>
                  <a:lnTo>
                    <a:pt x="1390320" y="2321810"/>
                  </a:lnTo>
                  <a:lnTo>
                    <a:pt x="1443228" y="2322576"/>
                  </a:lnTo>
                  <a:lnTo>
                    <a:pt x="1496135" y="2321810"/>
                  </a:lnTo>
                  <a:lnTo>
                    <a:pt x="1548564" y="2319529"/>
                  </a:lnTo>
                  <a:lnTo>
                    <a:pt x="1600479" y="2315761"/>
                  </a:lnTo>
                  <a:lnTo>
                    <a:pt x="1651851" y="2310531"/>
                  </a:lnTo>
                  <a:lnTo>
                    <a:pt x="1702644" y="2303865"/>
                  </a:lnTo>
                  <a:lnTo>
                    <a:pt x="1752828" y="2295790"/>
                  </a:lnTo>
                  <a:lnTo>
                    <a:pt x="1802368" y="2286332"/>
                  </a:lnTo>
                  <a:lnTo>
                    <a:pt x="1851234" y="2275517"/>
                  </a:lnTo>
                  <a:lnTo>
                    <a:pt x="1899391" y="2263371"/>
                  </a:lnTo>
                  <a:lnTo>
                    <a:pt x="1946808" y="2249921"/>
                  </a:lnTo>
                  <a:lnTo>
                    <a:pt x="1993452" y="2235193"/>
                  </a:lnTo>
                  <a:lnTo>
                    <a:pt x="2039290" y="2219213"/>
                  </a:lnTo>
                  <a:lnTo>
                    <a:pt x="2084289" y="2202007"/>
                  </a:lnTo>
                  <a:lnTo>
                    <a:pt x="2128418" y="2183602"/>
                  </a:lnTo>
                  <a:lnTo>
                    <a:pt x="2171643" y="2164023"/>
                  </a:lnTo>
                  <a:lnTo>
                    <a:pt x="2213932" y="2143298"/>
                  </a:lnTo>
                  <a:lnTo>
                    <a:pt x="2255252" y="2121452"/>
                  </a:lnTo>
                  <a:lnTo>
                    <a:pt x="2295570" y="2098511"/>
                  </a:lnTo>
                  <a:lnTo>
                    <a:pt x="2334855" y="2074502"/>
                  </a:lnTo>
                  <a:lnTo>
                    <a:pt x="2373072" y="2049451"/>
                  </a:lnTo>
                  <a:lnTo>
                    <a:pt x="2410191" y="2023385"/>
                  </a:lnTo>
                  <a:lnTo>
                    <a:pt x="2446177" y="1996329"/>
                  </a:lnTo>
                  <a:lnTo>
                    <a:pt x="2480999" y="1968309"/>
                  </a:lnTo>
                  <a:lnTo>
                    <a:pt x="2514624" y="1939353"/>
                  </a:lnTo>
                  <a:lnTo>
                    <a:pt x="2547020" y="1909486"/>
                  </a:lnTo>
                  <a:lnTo>
                    <a:pt x="2578152" y="1878734"/>
                  </a:lnTo>
                  <a:lnTo>
                    <a:pt x="2607990" y="1847124"/>
                  </a:lnTo>
                  <a:lnTo>
                    <a:pt x="2636501" y="1814682"/>
                  </a:lnTo>
                  <a:lnTo>
                    <a:pt x="2663651" y="1781434"/>
                  </a:lnTo>
                  <a:lnTo>
                    <a:pt x="2689408" y="1747407"/>
                  </a:lnTo>
                  <a:lnTo>
                    <a:pt x="2713740" y="1712626"/>
                  </a:lnTo>
                  <a:lnTo>
                    <a:pt x="2736614" y="1677118"/>
                  </a:lnTo>
                  <a:lnTo>
                    <a:pt x="2757997" y="1640909"/>
                  </a:lnTo>
                  <a:lnTo>
                    <a:pt x="2777857" y="1604026"/>
                  </a:lnTo>
                  <a:lnTo>
                    <a:pt x="2796161" y="1566494"/>
                  </a:lnTo>
                  <a:lnTo>
                    <a:pt x="2812877" y="1528340"/>
                  </a:lnTo>
                  <a:lnTo>
                    <a:pt x="2827971" y="1489590"/>
                  </a:lnTo>
                  <a:lnTo>
                    <a:pt x="2841412" y="1450270"/>
                  </a:lnTo>
                  <a:lnTo>
                    <a:pt x="2853167" y="1410408"/>
                  </a:lnTo>
                  <a:lnTo>
                    <a:pt x="2863202" y="1370027"/>
                  </a:lnTo>
                  <a:lnTo>
                    <a:pt x="2871487" y="1329156"/>
                  </a:lnTo>
                  <a:lnTo>
                    <a:pt x="2877987" y="1287821"/>
                  </a:lnTo>
                  <a:lnTo>
                    <a:pt x="2882670" y="1246046"/>
                  </a:lnTo>
                  <a:lnTo>
                    <a:pt x="2885504" y="1203860"/>
                  </a:lnTo>
                  <a:lnTo>
                    <a:pt x="2886456" y="1161288"/>
                  </a:lnTo>
                  <a:lnTo>
                    <a:pt x="2885504" y="1118715"/>
                  </a:lnTo>
                  <a:lnTo>
                    <a:pt x="2882670" y="1076529"/>
                  </a:lnTo>
                  <a:lnTo>
                    <a:pt x="2877987" y="1034754"/>
                  </a:lnTo>
                  <a:lnTo>
                    <a:pt x="2871487" y="993419"/>
                  </a:lnTo>
                  <a:lnTo>
                    <a:pt x="2863202" y="952548"/>
                  </a:lnTo>
                  <a:lnTo>
                    <a:pt x="2853167" y="912167"/>
                  </a:lnTo>
                  <a:lnTo>
                    <a:pt x="2841412" y="872305"/>
                  </a:lnTo>
                  <a:lnTo>
                    <a:pt x="2827971" y="832985"/>
                  </a:lnTo>
                  <a:lnTo>
                    <a:pt x="2812877" y="794235"/>
                  </a:lnTo>
                  <a:lnTo>
                    <a:pt x="2796161" y="756081"/>
                  </a:lnTo>
                  <a:lnTo>
                    <a:pt x="2777857" y="718549"/>
                  </a:lnTo>
                  <a:lnTo>
                    <a:pt x="2757997" y="681666"/>
                  </a:lnTo>
                  <a:lnTo>
                    <a:pt x="2736614" y="645457"/>
                  </a:lnTo>
                  <a:lnTo>
                    <a:pt x="2713740" y="609949"/>
                  </a:lnTo>
                  <a:lnTo>
                    <a:pt x="2689408" y="575168"/>
                  </a:lnTo>
                  <a:lnTo>
                    <a:pt x="2663651" y="541141"/>
                  </a:lnTo>
                  <a:lnTo>
                    <a:pt x="2636501" y="507893"/>
                  </a:lnTo>
                  <a:lnTo>
                    <a:pt x="2607990" y="475451"/>
                  </a:lnTo>
                  <a:lnTo>
                    <a:pt x="2578152" y="443841"/>
                  </a:lnTo>
                  <a:lnTo>
                    <a:pt x="2547020" y="413089"/>
                  </a:lnTo>
                  <a:lnTo>
                    <a:pt x="2514624" y="383222"/>
                  </a:lnTo>
                  <a:lnTo>
                    <a:pt x="2480999" y="354266"/>
                  </a:lnTo>
                  <a:lnTo>
                    <a:pt x="2446177" y="326246"/>
                  </a:lnTo>
                  <a:lnTo>
                    <a:pt x="2410191" y="299190"/>
                  </a:lnTo>
                  <a:lnTo>
                    <a:pt x="2373072" y="273124"/>
                  </a:lnTo>
                  <a:lnTo>
                    <a:pt x="2334855" y="248073"/>
                  </a:lnTo>
                  <a:lnTo>
                    <a:pt x="2295570" y="224064"/>
                  </a:lnTo>
                  <a:lnTo>
                    <a:pt x="2255252" y="201123"/>
                  </a:lnTo>
                  <a:lnTo>
                    <a:pt x="2213932" y="179277"/>
                  </a:lnTo>
                  <a:lnTo>
                    <a:pt x="2171643" y="158552"/>
                  </a:lnTo>
                  <a:lnTo>
                    <a:pt x="2128418" y="138973"/>
                  </a:lnTo>
                  <a:lnTo>
                    <a:pt x="2084289" y="120568"/>
                  </a:lnTo>
                  <a:lnTo>
                    <a:pt x="2039290" y="103362"/>
                  </a:lnTo>
                  <a:lnTo>
                    <a:pt x="1993452" y="87382"/>
                  </a:lnTo>
                  <a:lnTo>
                    <a:pt x="1946808" y="72654"/>
                  </a:lnTo>
                  <a:lnTo>
                    <a:pt x="1899391" y="59204"/>
                  </a:lnTo>
                  <a:lnTo>
                    <a:pt x="1851234" y="47058"/>
                  </a:lnTo>
                  <a:lnTo>
                    <a:pt x="1802368" y="36243"/>
                  </a:lnTo>
                  <a:lnTo>
                    <a:pt x="1752828" y="26785"/>
                  </a:lnTo>
                  <a:lnTo>
                    <a:pt x="1702644" y="18710"/>
                  </a:lnTo>
                  <a:lnTo>
                    <a:pt x="1651851" y="12044"/>
                  </a:lnTo>
                  <a:lnTo>
                    <a:pt x="1600479" y="6814"/>
                  </a:lnTo>
                  <a:lnTo>
                    <a:pt x="1548564" y="3046"/>
                  </a:lnTo>
                  <a:lnTo>
                    <a:pt x="1496135" y="765"/>
                  </a:lnTo>
                  <a:lnTo>
                    <a:pt x="144322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0120" y="2001012"/>
              <a:ext cx="2886710" cy="2322830"/>
            </a:xfrm>
            <a:custGeom>
              <a:avLst/>
              <a:gdLst/>
              <a:ahLst/>
              <a:cxnLst/>
              <a:rect l="l" t="t" r="r" b="b"/>
              <a:pathLst>
                <a:path w="2886710" h="2322829">
                  <a:moveTo>
                    <a:pt x="0" y="1161288"/>
                  </a:moveTo>
                  <a:lnTo>
                    <a:pt x="951" y="1118715"/>
                  </a:lnTo>
                  <a:lnTo>
                    <a:pt x="3785" y="1076529"/>
                  </a:lnTo>
                  <a:lnTo>
                    <a:pt x="8468" y="1034754"/>
                  </a:lnTo>
                  <a:lnTo>
                    <a:pt x="14968" y="993419"/>
                  </a:lnTo>
                  <a:lnTo>
                    <a:pt x="23253" y="952548"/>
                  </a:lnTo>
                  <a:lnTo>
                    <a:pt x="33288" y="912167"/>
                  </a:lnTo>
                  <a:lnTo>
                    <a:pt x="45043" y="872305"/>
                  </a:lnTo>
                  <a:lnTo>
                    <a:pt x="58484" y="832985"/>
                  </a:lnTo>
                  <a:lnTo>
                    <a:pt x="73578" y="794235"/>
                  </a:lnTo>
                  <a:lnTo>
                    <a:pt x="90294" y="756081"/>
                  </a:lnTo>
                  <a:lnTo>
                    <a:pt x="108598" y="718549"/>
                  </a:lnTo>
                  <a:lnTo>
                    <a:pt x="128458" y="681666"/>
                  </a:lnTo>
                  <a:lnTo>
                    <a:pt x="149841" y="645457"/>
                  </a:lnTo>
                  <a:lnTo>
                    <a:pt x="172715" y="609949"/>
                  </a:lnTo>
                  <a:lnTo>
                    <a:pt x="197047" y="575168"/>
                  </a:lnTo>
                  <a:lnTo>
                    <a:pt x="222804" y="541141"/>
                  </a:lnTo>
                  <a:lnTo>
                    <a:pt x="249954" y="507893"/>
                  </a:lnTo>
                  <a:lnTo>
                    <a:pt x="278465" y="475451"/>
                  </a:lnTo>
                  <a:lnTo>
                    <a:pt x="308303" y="443841"/>
                  </a:lnTo>
                  <a:lnTo>
                    <a:pt x="339435" y="413089"/>
                  </a:lnTo>
                  <a:lnTo>
                    <a:pt x="371831" y="383222"/>
                  </a:lnTo>
                  <a:lnTo>
                    <a:pt x="405456" y="354266"/>
                  </a:lnTo>
                  <a:lnTo>
                    <a:pt x="440278" y="326246"/>
                  </a:lnTo>
                  <a:lnTo>
                    <a:pt x="476264" y="299190"/>
                  </a:lnTo>
                  <a:lnTo>
                    <a:pt x="513383" y="273124"/>
                  </a:lnTo>
                  <a:lnTo>
                    <a:pt x="551600" y="248073"/>
                  </a:lnTo>
                  <a:lnTo>
                    <a:pt x="590885" y="224064"/>
                  </a:lnTo>
                  <a:lnTo>
                    <a:pt x="631203" y="201123"/>
                  </a:lnTo>
                  <a:lnTo>
                    <a:pt x="672523" y="179277"/>
                  </a:lnTo>
                  <a:lnTo>
                    <a:pt x="714812" y="158552"/>
                  </a:lnTo>
                  <a:lnTo>
                    <a:pt x="758037" y="138973"/>
                  </a:lnTo>
                  <a:lnTo>
                    <a:pt x="802166" y="120568"/>
                  </a:lnTo>
                  <a:lnTo>
                    <a:pt x="847165" y="103362"/>
                  </a:lnTo>
                  <a:lnTo>
                    <a:pt x="893003" y="87382"/>
                  </a:lnTo>
                  <a:lnTo>
                    <a:pt x="939647" y="72654"/>
                  </a:lnTo>
                  <a:lnTo>
                    <a:pt x="987064" y="59204"/>
                  </a:lnTo>
                  <a:lnTo>
                    <a:pt x="1035221" y="47058"/>
                  </a:lnTo>
                  <a:lnTo>
                    <a:pt x="1084087" y="36243"/>
                  </a:lnTo>
                  <a:lnTo>
                    <a:pt x="1133627" y="26785"/>
                  </a:lnTo>
                  <a:lnTo>
                    <a:pt x="1183811" y="18710"/>
                  </a:lnTo>
                  <a:lnTo>
                    <a:pt x="1234604" y="12044"/>
                  </a:lnTo>
                  <a:lnTo>
                    <a:pt x="1285976" y="6814"/>
                  </a:lnTo>
                  <a:lnTo>
                    <a:pt x="1337891" y="3046"/>
                  </a:lnTo>
                  <a:lnTo>
                    <a:pt x="1390320" y="765"/>
                  </a:lnTo>
                  <a:lnTo>
                    <a:pt x="1443228" y="0"/>
                  </a:lnTo>
                  <a:lnTo>
                    <a:pt x="1496135" y="765"/>
                  </a:lnTo>
                  <a:lnTo>
                    <a:pt x="1548564" y="3046"/>
                  </a:lnTo>
                  <a:lnTo>
                    <a:pt x="1600479" y="6814"/>
                  </a:lnTo>
                  <a:lnTo>
                    <a:pt x="1651851" y="12044"/>
                  </a:lnTo>
                  <a:lnTo>
                    <a:pt x="1702644" y="18710"/>
                  </a:lnTo>
                  <a:lnTo>
                    <a:pt x="1752828" y="26785"/>
                  </a:lnTo>
                  <a:lnTo>
                    <a:pt x="1802368" y="36243"/>
                  </a:lnTo>
                  <a:lnTo>
                    <a:pt x="1851234" y="47058"/>
                  </a:lnTo>
                  <a:lnTo>
                    <a:pt x="1899391" y="59204"/>
                  </a:lnTo>
                  <a:lnTo>
                    <a:pt x="1946808" y="72654"/>
                  </a:lnTo>
                  <a:lnTo>
                    <a:pt x="1993452" y="87382"/>
                  </a:lnTo>
                  <a:lnTo>
                    <a:pt x="2039290" y="103362"/>
                  </a:lnTo>
                  <a:lnTo>
                    <a:pt x="2084289" y="120568"/>
                  </a:lnTo>
                  <a:lnTo>
                    <a:pt x="2128418" y="138973"/>
                  </a:lnTo>
                  <a:lnTo>
                    <a:pt x="2171643" y="158552"/>
                  </a:lnTo>
                  <a:lnTo>
                    <a:pt x="2213932" y="179277"/>
                  </a:lnTo>
                  <a:lnTo>
                    <a:pt x="2255252" y="201123"/>
                  </a:lnTo>
                  <a:lnTo>
                    <a:pt x="2295570" y="224064"/>
                  </a:lnTo>
                  <a:lnTo>
                    <a:pt x="2334855" y="248073"/>
                  </a:lnTo>
                  <a:lnTo>
                    <a:pt x="2373072" y="273124"/>
                  </a:lnTo>
                  <a:lnTo>
                    <a:pt x="2410191" y="299190"/>
                  </a:lnTo>
                  <a:lnTo>
                    <a:pt x="2446177" y="326246"/>
                  </a:lnTo>
                  <a:lnTo>
                    <a:pt x="2480999" y="354266"/>
                  </a:lnTo>
                  <a:lnTo>
                    <a:pt x="2514624" y="383222"/>
                  </a:lnTo>
                  <a:lnTo>
                    <a:pt x="2547020" y="413089"/>
                  </a:lnTo>
                  <a:lnTo>
                    <a:pt x="2578152" y="443841"/>
                  </a:lnTo>
                  <a:lnTo>
                    <a:pt x="2607990" y="475451"/>
                  </a:lnTo>
                  <a:lnTo>
                    <a:pt x="2636501" y="507893"/>
                  </a:lnTo>
                  <a:lnTo>
                    <a:pt x="2663651" y="541141"/>
                  </a:lnTo>
                  <a:lnTo>
                    <a:pt x="2689408" y="575168"/>
                  </a:lnTo>
                  <a:lnTo>
                    <a:pt x="2713740" y="609949"/>
                  </a:lnTo>
                  <a:lnTo>
                    <a:pt x="2736614" y="645457"/>
                  </a:lnTo>
                  <a:lnTo>
                    <a:pt x="2757997" y="681666"/>
                  </a:lnTo>
                  <a:lnTo>
                    <a:pt x="2777857" y="718549"/>
                  </a:lnTo>
                  <a:lnTo>
                    <a:pt x="2796161" y="756081"/>
                  </a:lnTo>
                  <a:lnTo>
                    <a:pt x="2812877" y="794235"/>
                  </a:lnTo>
                  <a:lnTo>
                    <a:pt x="2827971" y="832985"/>
                  </a:lnTo>
                  <a:lnTo>
                    <a:pt x="2841412" y="872305"/>
                  </a:lnTo>
                  <a:lnTo>
                    <a:pt x="2853167" y="912167"/>
                  </a:lnTo>
                  <a:lnTo>
                    <a:pt x="2863202" y="952548"/>
                  </a:lnTo>
                  <a:lnTo>
                    <a:pt x="2871487" y="993419"/>
                  </a:lnTo>
                  <a:lnTo>
                    <a:pt x="2877987" y="1034754"/>
                  </a:lnTo>
                  <a:lnTo>
                    <a:pt x="2882670" y="1076529"/>
                  </a:lnTo>
                  <a:lnTo>
                    <a:pt x="2885504" y="1118715"/>
                  </a:lnTo>
                  <a:lnTo>
                    <a:pt x="2886456" y="1161288"/>
                  </a:lnTo>
                  <a:lnTo>
                    <a:pt x="2885504" y="1203860"/>
                  </a:lnTo>
                  <a:lnTo>
                    <a:pt x="2882670" y="1246046"/>
                  </a:lnTo>
                  <a:lnTo>
                    <a:pt x="2877987" y="1287821"/>
                  </a:lnTo>
                  <a:lnTo>
                    <a:pt x="2871487" y="1329156"/>
                  </a:lnTo>
                  <a:lnTo>
                    <a:pt x="2863202" y="1370027"/>
                  </a:lnTo>
                  <a:lnTo>
                    <a:pt x="2853167" y="1410408"/>
                  </a:lnTo>
                  <a:lnTo>
                    <a:pt x="2841412" y="1450270"/>
                  </a:lnTo>
                  <a:lnTo>
                    <a:pt x="2827971" y="1489590"/>
                  </a:lnTo>
                  <a:lnTo>
                    <a:pt x="2812877" y="1528340"/>
                  </a:lnTo>
                  <a:lnTo>
                    <a:pt x="2796161" y="1566494"/>
                  </a:lnTo>
                  <a:lnTo>
                    <a:pt x="2777857" y="1604026"/>
                  </a:lnTo>
                  <a:lnTo>
                    <a:pt x="2757997" y="1640909"/>
                  </a:lnTo>
                  <a:lnTo>
                    <a:pt x="2736614" y="1677118"/>
                  </a:lnTo>
                  <a:lnTo>
                    <a:pt x="2713740" y="1712626"/>
                  </a:lnTo>
                  <a:lnTo>
                    <a:pt x="2689408" y="1747407"/>
                  </a:lnTo>
                  <a:lnTo>
                    <a:pt x="2663651" y="1781434"/>
                  </a:lnTo>
                  <a:lnTo>
                    <a:pt x="2636501" y="1814682"/>
                  </a:lnTo>
                  <a:lnTo>
                    <a:pt x="2607990" y="1847124"/>
                  </a:lnTo>
                  <a:lnTo>
                    <a:pt x="2578152" y="1878734"/>
                  </a:lnTo>
                  <a:lnTo>
                    <a:pt x="2547020" y="1909486"/>
                  </a:lnTo>
                  <a:lnTo>
                    <a:pt x="2514624" y="1939353"/>
                  </a:lnTo>
                  <a:lnTo>
                    <a:pt x="2480999" y="1968309"/>
                  </a:lnTo>
                  <a:lnTo>
                    <a:pt x="2446177" y="1996329"/>
                  </a:lnTo>
                  <a:lnTo>
                    <a:pt x="2410191" y="2023385"/>
                  </a:lnTo>
                  <a:lnTo>
                    <a:pt x="2373072" y="2049451"/>
                  </a:lnTo>
                  <a:lnTo>
                    <a:pt x="2334855" y="2074502"/>
                  </a:lnTo>
                  <a:lnTo>
                    <a:pt x="2295570" y="2098511"/>
                  </a:lnTo>
                  <a:lnTo>
                    <a:pt x="2255252" y="2121452"/>
                  </a:lnTo>
                  <a:lnTo>
                    <a:pt x="2213932" y="2143298"/>
                  </a:lnTo>
                  <a:lnTo>
                    <a:pt x="2171643" y="2164023"/>
                  </a:lnTo>
                  <a:lnTo>
                    <a:pt x="2128418" y="2183602"/>
                  </a:lnTo>
                  <a:lnTo>
                    <a:pt x="2084289" y="2202007"/>
                  </a:lnTo>
                  <a:lnTo>
                    <a:pt x="2039290" y="2219213"/>
                  </a:lnTo>
                  <a:lnTo>
                    <a:pt x="1993452" y="2235193"/>
                  </a:lnTo>
                  <a:lnTo>
                    <a:pt x="1946808" y="2249921"/>
                  </a:lnTo>
                  <a:lnTo>
                    <a:pt x="1899391" y="2263371"/>
                  </a:lnTo>
                  <a:lnTo>
                    <a:pt x="1851234" y="2275517"/>
                  </a:lnTo>
                  <a:lnTo>
                    <a:pt x="1802368" y="2286332"/>
                  </a:lnTo>
                  <a:lnTo>
                    <a:pt x="1752828" y="2295790"/>
                  </a:lnTo>
                  <a:lnTo>
                    <a:pt x="1702644" y="2303865"/>
                  </a:lnTo>
                  <a:lnTo>
                    <a:pt x="1651851" y="2310531"/>
                  </a:lnTo>
                  <a:lnTo>
                    <a:pt x="1600479" y="2315761"/>
                  </a:lnTo>
                  <a:lnTo>
                    <a:pt x="1548564" y="2319529"/>
                  </a:lnTo>
                  <a:lnTo>
                    <a:pt x="1496135" y="2321810"/>
                  </a:lnTo>
                  <a:lnTo>
                    <a:pt x="1443228" y="2322576"/>
                  </a:lnTo>
                  <a:lnTo>
                    <a:pt x="1390320" y="2321810"/>
                  </a:lnTo>
                  <a:lnTo>
                    <a:pt x="1337891" y="2319529"/>
                  </a:lnTo>
                  <a:lnTo>
                    <a:pt x="1285976" y="2315761"/>
                  </a:lnTo>
                  <a:lnTo>
                    <a:pt x="1234604" y="2310531"/>
                  </a:lnTo>
                  <a:lnTo>
                    <a:pt x="1183811" y="2303865"/>
                  </a:lnTo>
                  <a:lnTo>
                    <a:pt x="1133627" y="2295790"/>
                  </a:lnTo>
                  <a:lnTo>
                    <a:pt x="1084087" y="2286332"/>
                  </a:lnTo>
                  <a:lnTo>
                    <a:pt x="1035221" y="2275517"/>
                  </a:lnTo>
                  <a:lnTo>
                    <a:pt x="987064" y="2263371"/>
                  </a:lnTo>
                  <a:lnTo>
                    <a:pt x="939647" y="2249921"/>
                  </a:lnTo>
                  <a:lnTo>
                    <a:pt x="893003" y="2235193"/>
                  </a:lnTo>
                  <a:lnTo>
                    <a:pt x="847165" y="2219213"/>
                  </a:lnTo>
                  <a:lnTo>
                    <a:pt x="802166" y="2202007"/>
                  </a:lnTo>
                  <a:lnTo>
                    <a:pt x="758037" y="2183602"/>
                  </a:lnTo>
                  <a:lnTo>
                    <a:pt x="714812" y="2164023"/>
                  </a:lnTo>
                  <a:lnTo>
                    <a:pt x="672523" y="2143298"/>
                  </a:lnTo>
                  <a:lnTo>
                    <a:pt x="631203" y="2121452"/>
                  </a:lnTo>
                  <a:lnTo>
                    <a:pt x="590885" y="2098511"/>
                  </a:lnTo>
                  <a:lnTo>
                    <a:pt x="551600" y="2074502"/>
                  </a:lnTo>
                  <a:lnTo>
                    <a:pt x="513383" y="2049451"/>
                  </a:lnTo>
                  <a:lnTo>
                    <a:pt x="476264" y="2023385"/>
                  </a:lnTo>
                  <a:lnTo>
                    <a:pt x="440278" y="1996329"/>
                  </a:lnTo>
                  <a:lnTo>
                    <a:pt x="405456" y="1968309"/>
                  </a:lnTo>
                  <a:lnTo>
                    <a:pt x="371831" y="1939353"/>
                  </a:lnTo>
                  <a:lnTo>
                    <a:pt x="339435" y="1909486"/>
                  </a:lnTo>
                  <a:lnTo>
                    <a:pt x="308303" y="1878734"/>
                  </a:lnTo>
                  <a:lnTo>
                    <a:pt x="278465" y="1847124"/>
                  </a:lnTo>
                  <a:lnTo>
                    <a:pt x="249954" y="1814682"/>
                  </a:lnTo>
                  <a:lnTo>
                    <a:pt x="222804" y="1781434"/>
                  </a:lnTo>
                  <a:lnTo>
                    <a:pt x="197047" y="1747407"/>
                  </a:lnTo>
                  <a:lnTo>
                    <a:pt x="172715" y="1712626"/>
                  </a:lnTo>
                  <a:lnTo>
                    <a:pt x="149841" y="1677118"/>
                  </a:lnTo>
                  <a:lnTo>
                    <a:pt x="128458" y="1640909"/>
                  </a:lnTo>
                  <a:lnTo>
                    <a:pt x="108598" y="1604026"/>
                  </a:lnTo>
                  <a:lnTo>
                    <a:pt x="90294" y="1566494"/>
                  </a:lnTo>
                  <a:lnTo>
                    <a:pt x="73578" y="1528340"/>
                  </a:lnTo>
                  <a:lnTo>
                    <a:pt x="58484" y="1489590"/>
                  </a:lnTo>
                  <a:lnTo>
                    <a:pt x="45043" y="1450270"/>
                  </a:lnTo>
                  <a:lnTo>
                    <a:pt x="33288" y="1410408"/>
                  </a:lnTo>
                  <a:lnTo>
                    <a:pt x="23253" y="1370027"/>
                  </a:lnTo>
                  <a:lnTo>
                    <a:pt x="14968" y="1329156"/>
                  </a:lnTo>
                  <a:lnTo>
                    <a:pt x="8468" y="1287821"/>
                  </a:lnTo>
                  <a:lnTo>
                    <a:pt x="3785" y="1246046"/>
                  </a:lnTo>
                  <a:lnTo>
                    <a:pt x="951" y="1203860"/>
                  </a:lnTo>
                  <a:lnTo>
                    <a:pt x="0" y="116128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82597" y="2947161"/>
            <a:ext cx="18408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</a:rPr>
              <a:t>Maailmankuva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4860797"/>
            <a:ext cx="94869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Mitä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tieto</a:t>
            </a:r>
            <a:r>
              <a:rPr sz="2800" spc="-5" dirty="0">
                <a:latin typeface="Calibri"/>
                <a:cs typeface="Calibri"/>
              </a:rPr>
              <a:t> on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mistä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sitä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saa?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(esim.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koulukirjat,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horoskoopit…)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54024" y="1994916"/>
            <a:ext cx="2898775" cy="2334895"/>
            <a:chOff x="954024" y="1994916"/>
            <a:chExt cx="2898775" cy="2334895"/>
          </a:xfrm>
        </p:grpSpPr>
        <p:sp>
          <p:nvSpPr>
            <p:cNvPr id="4" name="object 4"/>
            <p:cNvSpPr/>
            <p:nvPr/>
          </p:nvSpPr>
          <p:spPr>
            <a:xfrm>
              <a:off x="960120" y="2001012"/>
              <a:ext cx="2886710" cy="2322830"/>
            </a:xfrm>
            <a:custGeom>
              <a:avLst/>
              <a:gdLst/>
              <a:ahLst/>
              <a:cxnLst/>
              <a:rect l="l" t="t" r="r" b="b"/>
              <a:pathLst>
                <a:path w="2886710" h="2322829">
                  <a:moveTo>
                    <a:pt x="1443228" y="0"/>
                  </a:moveTo>
                  <a:lnTo>
                    <a:pt x="1390320" y="765"/>
                  </a:lnTo>
                  <a:lnTo>
                    <a:pt x="1337891" y="3046"/>
                  </a:lnTo>
                  <a:lnTo>
                    <a:pt x="1285976" y="6814"/>
                  </a:lnTo>
                  <a:lnTo>
                    <a:pt x="1234604" y="12044"/>
                  </a:lnTo>
                  <a:lnTo>
                    <a:pt x="1183811" y="18710"/>
                  </a:lnTo>
                  <a:lnTo>
                    <a:pt x="1133627" y="26785"/>
                  </a:lnTo>
                  <a:lnTo>
                    <a:pt x="1084087" y="36243"/>
                  </a:lnTo>
                  <a:lnTo>
                    <a:pt x="1035221" y="47058"/>
                  </a:lnTo>
                  <a:lnTo>
                    <a:pt x="987064" y="59204"/>
                  </a:lnTo>
                  <a:lnTo>
                    <a:pt x="939647" y="72654"/>
                  </a:lnTo>
                  <a:lnTo>
                    <a:pt x="893003" y="87382"/>
                  </a:lnTo>
                  <a:lnTo>
                    <a:pt x="847165" y="103362"/>
                  </a:lnTo>
                  <a:lnTo>
                    <a:pt x="802166" y="120568"/>
                  </a:lnTo>
                  <a:lnTo>
                    <a:pt x="758037" y="138973"/>
                  </a:lnTo>
                  <a:lnTo>
                    <a:pt x="714812" y="158552"/>
                  </a:lnTo>
                  <a:lnTo>
                    <a:pt x="672523" y="179277"/>
                  </a:lnTo>
                  <a:lnTo>
                    <a:pt x="631203" y="201123"/>
                  </a:lnTo>
                  <a:lnTo>
                    <a:pt x="590885" y="224064"/>
                  </a:lnTo>
                  <a:lnTo>
                    <a:pt x="551600" y="248073"/>
                  </a:lnTo>
                  <a:lnTo>
                    <a:pt x="513383" y="273124"/>
                  </a:lnTo>
                  <a:lnTo>
                    <a:pt x="476264" y="299190"/>
                  </a:lnTo>
                  <a:lnTo>
                    <a:pt x="440278" y="326246"/>
                  </a:lnTo>
                  <a:lnTo>
                    <a:pt x="405456" y="354266"/>
                  </a:lnTo>
                  <a:lnTo>
                    <a:pt x="371831" y="383222"/>
                  </a:lnTo>
                  <a:lnTo>
                    <a:pt x="339435" y="413089"/>
                  </a:lnTo>
                  <a:lnTo>
                    <a:pt x="308303" y="443841"/>
                  </a:lnTo>
                  <a:lnTo>
                    <a:pt x="278465" y="475451"/>
                  </a:lnTo>
                  <a:lnTo>
                    <a:pt x="249954" y="507893"/>
                  </a:lnTo>
                  <a:lnTo>
                    <a:pt x="222804" y="541141"/>
                  </a:lnTo>
                  <a:lnTo>
                    <a:pt x="197047" y="575168"/>
                  </a:lnTo>
                  <a:lnTo>
                    <a:pt x="172715" y="609949"/>
                  </a:lnTo>
                  <a:lnTo>
                    <a:pt x="149841" y="645457"/>
                  </a:lnTo>
                  <a:lnTo>
                    <a:pt x="128458" y="681666"/>
                  </a:lnTo>
                  <a:lnTo>
                    <a:pt x="108598" y="718549"/>
                  </a:lnTo>
                  <a:lnTo>
                    <a:pt x="90294" y="756081"/>
                  </a:lnTo>
                  <a:lnTo>
                    <a:pt x="73578" y="794235"/>
                  </a:lnTo>
                  <a:lnTo>
                    <a:pt x="58484" y="832985"/>
                  </a:lnTo>
                  <a:lnTo>
                    <a:pt x="45043" y="872305"/>
                  </a:lnTo>
                  <a:lnTo>
                    <a:pt x="33288" y="912167"/>
                  </a:lnTo>
                  <a:lnTo>
                    <a:pt x="23253" y="952548"/>
                  </a:lnTo>
                  <a:lnTo>
                    <a:pt x="14968" y="993419"/>
                  </a:lnTo>
                  <a:lnTo>
                    <a:pt x="8468" y="1034754"/>
                  </a:lnTo>
                  <a:lnTo>
                    <a:pt x="3785" y="1076529"/>
                  </a:lnTo>
                  <a:lnTo>
                    <a:pt x="951" y="1118715"/>
                  </a:lnTo>
                  <a:lnTo>
                    <a:pt x="0" y="1161288"/>
                  </a:lnTo>
                  <a:lnTo>
                    <a:pt x="951" y="1203860"/>
                  </a:lnTo>
                  <a:lnTo>
                    <a:pt x="3785" y="1246046"/>
                  </a:lnTo>
                  <a:lnTo>
                    <a:pt x="8468" y="1287821"/>
                  </a:lnTo>
                  <a:lnTo>
                    <a:pt x="14968" y="1329156"/>
                  </a:lnTo>
                  <a:lnTo>
                    <a:pt x="23253" y="1370027"/>
                  </a:lnTo>
                  <a:lnTo>
                    <a:pt x="33288" y="1410408"/>
                  </a:lnTo>
                  <a:lnTo>
                    <a:pt x="45043" y="1450270"/>
                  </a:lnTo>
                  <a:lnTo>
                    <a:pt x="58484" y="1489590"/>
                  </a:lnTo>
                  <a:lnTo>
                    <a:pt x="73578" y="1528340"/>
                  </a:lnTo>
                  <a:lnTo>
                    <a:pt x="90294" y="1566494"/>
                  </a:lnTo>
                  <a:lnTo>
                    <a:pt x="108598" y="1604026"/>
                  </a:lnTo>
                  <a:lnTo>
                    <a:pt x="128458" y="1640909"/>
                  </a:lnTo>
                  <a:lnTo>
                    <a:pt x="149841" y="1677118"/>
                  </a:lnTo>
                  <a:lnTo>
                    <a:pt x="172715" y="1712626"/>
                  </a:lnTo>
                  <a:lnTo>
                    <a:pt x="197047" y="1747407"/>
                  </a:lnTo>
                  <a:lnTo>
                    <a:pt x="222804" y="1781434"/>
                  </a:lnTo>
                  <a:lnTo>
                    <a:pt x="249954" y="1814682"/>
                  </a:lnTo>
                  <a:lnTo>
                    <a:pt x="278465" y="1847124"/>
                  </a:lnTo>
                  <a:lnTo>
                    <a:pt x="308303" y="1878734"/>
                  </a:lnTo>
                  <a:lnTo>
                    <a:pt x="339435" y="1909486"/>
                  </a:lnTo>
                  <a:lnTo>
                    <a:pt x="371831" y="1939353"/>
                  </a:lnTo>
                  <a:lnTo>
                    <a:pt x="405456" y="1968309"/>
                  </a:lnTo>
                  <a:lnTo>
                    <a:pt x="440278" y="1996329"/>
                  </a:lnTo>
                  <a:lnTo>
                    <a:pt x="476264" y="2023385"/>
                  </a:lnTo>
                  <a:lnTo>
                    <a:pt x="513383" y="2049451"/>
                  </a:lnTo>
                  <a:lnTo>
                    <a:pt x="551600" y="2074502"/>
                  </a:lnTo>
                  <a:lnTo>
                    <a:pt x="590885" y="2098511"/>
                  </a:lnTo>
                  <a:lnTo>
                    <a:pt x="631203" y="2121452"/>
                  </a:lnTo>
                  <a:lnTo>
                    <a:pt x="672523" y="2143298"/>
                  </a:lnTo>
                  <a:lnTo>
                    <a:pt x="714812" y="2164023"/>
                  </a:lnTo>
                  <a:lnTo>
                    <a:pt x="758037" y="2183602"/>
                  </a:lnTo>
                  <a:lnTo>
                    <a:pt x="802166" y="2202007"/>
                  </a:lnTo>
                  <a:lnTo>
                    <a:pt x="847165" y="2219213"/>
                  </a:lnTo>
                  <a:lnTo>
                    <a:pt x="893003" y="2235193"/>
                  </a:lnTo>
                  <a:lnTo>
                    <a:pt x="939647" y="2249921"/>
                  </a:lnTo>
                  <a:lnTo>
                    <a:pt x="987064" y="2263371"/>
                  </a:lnTo>
                  <a:lnTo>
                    <a:pt x="1035221" y="2275517"/>
                  </a:lnTo>
                  <a:lnTo>
                    <a:pt x="1084087" y="2286332"/>
                  </a:lnTo>
                  <a:lnTo>
                    <a:pt x="1133627" y="2295790"/>
                  </a:lnTo>
                  <a:lnTo>
                    <a:pt x="1183811" y="2303865"/>
                  </a:lnTo>
                  <a:lnTo>
                    <a:pt x="1234604" y="2310531"/>
                  </a:lnTo>
                  <a:lnTo>
                    <a:pt x="1285976" y="2315761"/>
                  </a:lnTo>
                  <a:lnTo>
                    <a:pt x="1337891" y="2319529"/>
                  </a:lnTo>
                  <a:lnTo>
                    <a:pt x="1390320" y="2321810"/>
                  </a:lnTo>
                  <a:lnTo>
                    <a:pt x="1443228" y="2322576"/>
                  </a:lnTo>
                  <a:lnTo>
                    <a:pt x="1496135" y="2321810"/>
                  </a:lnTo>
                  <a:lnTo>
                    <a:pt x="1548564" y="2319529"/>
                  </a:lnTo>
                  <a:lnTo>
                    <a:pt x="1600479" y="2315761"/>
                  </a:lnTo>
                  <a:lnTo>
                    <a:pt x="1651851" y="2310531"/>
                  </a:lnTo>
                  <a:lnTo>
                    <a:pt x="1702644" y="2303865"/>
                  </a:lnTo>
                  <a:lnTo>
                    <a:pt x="1752828" y="2295790"/>
                  </a:lnTo>
                  <a:lnTo>
                    <a:pt x="1802368" y="2286332"/>
                  </a:lnTo>
                  <a:lnTo>
                    <a:pt x="1851234" y="2275517"/>
                  </a:lnTo>
                  <a:lnTo>
                    <a:pt x="1899391" y="2263371"/>
                  </a:lnTo>
                  <a:lnTo>
                    <a:pt x="1946808" y="2249921"/>
                  </a:lnTo>
                  <a:lnTo>
                    <a:pt x="1993452" y="2235193"/>
                  </a:lnTo>
                  <a:lnTo>
                    <a:pt x="2039290" y="2219213"/>
                  </a:lnTo>
                  <a:lnTo>
                    <a:pt x="2084289" y="2202007"/>
                  </a:lnTo>
                  <a:lnTo>
                    <a:pt x="2128418" y="2183602"/>
                  </a:lnTo>
                  <a:lnTo>
                    <a:pt x="2171643" y="2164023"/>
                  </a:lnTo>
                  <a:lnTo>
                    <a:pt x="2213932" y="2143298"/>
                  </a:lnTo>
                  <a:lnTo>
                    <a:pt x="2255252" y="2121452"/>
                  </a:lnTo>
                  <a:lnTo>
                    <a:pt x="2295570" y="2098511"/>
                  </a:lnTo>
                  <a:lnTo>
                    <a:pt x="2334855" y="2074502"/>
                  </a:lnTo>
                  <a:lnTo>
                    <a:pt x="2373072" y="2049451"/>
                  </a:lnTo>
                  <a:lnTo>
                    <a:pt x="2410191" y="2023385"/>
                  </a:lnTo>
                  <a:lnTo>
                    <a:pt x="2446177" y="1996329"/>
                  </a:lnTo>
                  <a:lnTo>
                    <a:pt x="2480999" y="1968309"/>
                  </a:lnTo>
                  <a:lnTo>
                    <a:pt x="2514624" y="1939353"/>
                  </a:lnTo>
                  <a:lnTo>
                    <a:pt x="2547020" y="1909486"/>
                  </a:lnTo>
                  <a:lnTo>
                    <a:pt x="2578152" y="1878734"/>
                  </a:lnTo>
                  <a:lnTo>
                    <a:pt x="2607990" y="1847124"/>
                  </a:lnTo>
                  <a:lnTo>
                    <a:pt x="2636501" y="1814682"/>
                  </a:lnTo>
                  <a:lnTo>
                    <a:pt x="2663651" y="1781434"/>
                  </a:lnTo>
                  <a:lnTo>
                    <a:pt x="2689408" y="1747407"/>
                  </a:lnTo>
                  <a:lnTo>
                    <a:pt x="2713740" y="1712626"/>
                  </a:lnTo>
                  <a:lnTo>
                    <a:pt x="2736614" y="1677118"/>
                  </a:lnTo>
                  <a:lnTo>
                    <a:pt x="2757997" y="1640909"/>
                  </a:lnTo>
                  <a:lnTo>
                    <a:pt x="2777857" y="1604026"/>
                  </a:lnTo>
                  <a:lnTo>
                    <a:pt x="2796161" y="1566494"/>
                  </a:lnTo>
                  <a:lnTo>
                    <a:pt x="2812877" y="1528340"/>
                  </a:lnTo>
                  <a:lnTo>
                    <a:pt x="2827971" y="1489590"/>
                  </a:lnTo>
                  <a:lnTo>
                    <a:pt x="2841412" y="1450270"/>
                  </a:lnTo>
                  <a:lnTo>
                    <a:pt x="2853167" y="1410408"/>
                  </a:lnTo>
                  <a:lnTo>
                    <a:pt x="2863202" y="1370027"/>
                  </a:lnTo>
                  <a:lnTo>
                    <a:pt x="2871487" y="1329156"/>
                  </a:lnTo>
                  <a:lnTo>
                    <a:pt x="2877987" y="1287821"/>
                  </a:lnTo>
                  <a:lnTo>
                    <a:pt x="2882670" y="1246046"/>
                  </a:lnTo>
                  <a:lnTo>
                    <a:pt x="2885504" y="1203860"/>
                  </a:lnTo>
                  <a:lnTo>
                    <a:pt x="2886456" y="1161288"/>
                  </a:lnTo>
                  <a:lnTo>
                    <a:pt x="2885504" y="1118715"/>
                  </a:lnTo>
                  <a:lnTo>
                    <a:pt x="2882670" y="1076529"/>
                  </a:lnTo>
                  <a:lnTo>
                    <a:pt x="2877987" y="1034754"/>
                  </a:lnTo>
                  <a:lnTo>
                    <a:pt x="2871487" y="993419"/>
                  </a:lnTo>
                  <a:lnTo>
                    <a:pt x="2863202" y="952548"/>
                  </a:lnTo>
                  <a:lnTo>
                    <a:pt x="2853167" y="912167"/>
                  </a:lnTo>
                  <a:lnTo>
                    <a:pt x="2841412" y="872305"/>
                  </a:lnTo>
                  <a:lnTo>
                    <a:pt x="2827971" y="832985"/>
                  </a:lnTo>
                  <a:lnTo>
                    <a:pt x="2812877" y="794235"/>
                  </a:lnTo>
                  <a:lnTo>
                    <a:pt x="2796161" y="756081"/>
                  </a:lnTo>
                  <a:lnTo>
                    <a:pt x="2777857" y="718549"/>
                  </a:lnTo>
                  <a:lnTo>
                    <a:pt x="2757997" y="681666"/>
                  </a:lnTo>
                  <a:lnTo>
                    <a:pt x="2736614" y="645457"/>
                  </a:lnTo>
                  <a:lnTo>
                    <a:pt x="2713740" y="609949"/>
                  </a:lnTo>
                  <a:lnTo>
                    <a:pt x="2689408" y="575168"/>
                  </a:lnTo>
                  <a:lnTo>
                    <a:pt x="2663651" y="541141"/>
                  </a:lnTo>
                  <a:lnTo>
                    <a:pt x="2636501" y="507893"/>
                  </a:lnTo>
                  <a:lnTo>
                    <a:pt x="2607990" y="475451"/>
                  </a:lnTo>
                  <a:lnTo>
                    <a:pt x="2578152" y="443841"/>
                  </a:lnTo>
                  <a:lnTo>
                    <a:pt x="2547020" y="413089"/>
                  </a:lnTo>
                  <a:lnTo>
                    <a:pt x="2514624" y="383222"/>
                  </a:lnTo>
                  <a:lnTo>
                    <a:pt x="2480999" y="354266"/>
                  </a:lnTo>
                  <a:lnTo>
                    <a:pt x="2446177" y="326246"/>
                  </a:lnTo>
                  <a:lnTo>
                    <a:pt x="2410191" y="299190"/>
                  </a:lnTo>
                  <a:lnTo>
                    <a:pt x="2373072" y="273124"/>
                  </a:lnTo>
                  <a:lnTo>
                    <a:pt x="2334855" y="248073"/>
                  </a:lnTo>
                  <a:lnTo>
                    <a:pt x="2295570" y="224064"/>
                  </a:lnTo>
                  <a:lnTo>
                    <a:pt x="2255252" y="201123"/>
                  </a:lnTo>
                  <a:lnTo>
                    <a:pt x="2213932" y="179277"/>
                  </a:lnTo>
                  <a:lnTo>
                    <a:pt x="2171643" y="158552"/>
                  </a:lnTo>
                  <a:lnTo>
                    <a:pt x="2128418" y="138973"/>
                  </a:lnTo>
                  <a:lnTo>
                    <a:pt x="2084289" y="120568"/>
                  </a:lnTo>
                  <a:lnTo>
                    <a:pt x="2039290" y="103362"/>
                  </a:lnTo>
                  <a:lnTo>
                    <a:pt x="1993452" y="87382"/>
                  </a:lnTo>
                  <a:lnTo>
                    <a:pt x="1946808" y="72654"/>
                  </a:lnTo>
                  <a:lnTo>
                    <a:pt x="1899391" y="59204"/>
                  </a:lnTo>
                  <a:lnTo>
                    <a:pt x="1851234" y="47058"/>
                  </a:lnTo>
                  <a:lnTo>
                    <a:pt x="1802368" y="36243"/>
                  </a:lnTo>
                  <a:lnTo>
                    <a:pt x="1752828" y="26785"/>
                  </a:lnTo>
                  <a:lnTo>
                    <a:pt x="1702644" y="18710"/>
                  </a:lnTo>
                  <a:lnTo>
                    <a:pt x="1651851" y="12044"/>
                  </a:lnTo>
                  <a:lnTo>
                    <a:pt x="1600479" y="6814"/>
                  </a:lnTo>
                  <a:lnTo>
                    <a:pt x="1548564" y="3046"/>
                  </a:lnTo>
                  <a:lnTo>
                    <a:pt x="1496135" y="765"/>
                  </a:lnTo>
                  <a:lnTo>
                    <a:pt x="144322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0120" y="2001012"/>
              <a:ext cx="2886710" cy="2322830"/>
            </a:xfrm>
            <a:custGeom>
              <a:avLst/>
              <a:gdLst/>
              <a:ahLst/>
              <a:cxnLst/>
              <a:rect l="l" t="t" r="r" b="b"/>
              <a:pathLst>
                <a:path w="2886710" h="2322829">
                  <a:moveTo>
                    <a:pt x="0" y="1161288"/>
                  </a:moveTo>
                  <a:lnTo>
                    <a:pt x="951" y="1118715"/>
                  </a:lnTo>
                  <a:lnTo>
                    <a:pt x="3785" y="1076529"/>
                  </a:lnTo>
                  <a:lnTo>
                    <a:pt x="8468" y="1034754"/>
                  </a:lnTo>
                  <a:lnTo>
                    <a:pt x="14968" y="993419"/>
                  </a:lnTo>
                  <a:lnTo>
                    <a:pt x="23253" y="952548"/>
                  </a:lnTo>
                  <a:lnTo>
                    <a:pt x="33288" y="912167"/>
                  </a:lnTo>
                  <a:lnTo>
                    <a:pt x="45043" y="872305"/>
                  </a:lnTo>
                  <a:lnTo>
                    <a:pt x="58484" y="832985"/>
                  </a:lnTo>
                  <a:lnTo>
                    <a:pt x="73578" y="794235"/>
                  </a:lnTo>
                  <a:lnTo>
                    <a:pt x="90294" y="756081"/>
                  </a:lnTo>
                  <a:lnTo>
                    <a:pt x="108598" y="718549"/>
                  </a:lnTo>
                  <a:lnTo>
                    <a:pt x="128458" y="681666"/>
                  </a:lnTo>
                  <a:lnTo>
                    <a:pt x="149841" y="645457"/>
                  </a:lnTo>
                  <a:lnTo>
                    <a:pt x="172715" y="609949"/>
                  </a:lnTo>
                  <a:lnTo>
                    <a:pt x="197047" y="575168"/>
                  </a:lnTo>
                  <a:lnTo>
                    <a:pt x="222804" y="541141"/>
                  </a:lnTo>
                  <a:lnTo>
                    <a:pt x="249954" y="507893"/>
                  </a:lnTo>
                  <a:lnTo>
                    <a:pt x="278465" y="475451"/>
                  </a:lnTo>
                  <a:lnTo>
                    <a:pt x="308303" y="443841"/>
                  </a:lnTo>
                  <a:lnTo>
                    <a:pt x="339435" y="413089"/>
                  </a:lnTo>
                  <a:lnTo>
                    <a:pt x="371831" y="383222"/>
                  </a:lnTo>
                  <a:lnTo>
                    <a:pt x="405456" y="354266"/>
                  </a:lnTo>
                  <a:lnTo>
                    <a:pt x="440278" y="326246"/>
                  </a:lnTo>
                  <a:lnTo>
                    <a:pt x="476264" y="299190"/>
                  </a:lnTo>
                  <a:lnTo>
                    <a:pt x="513383" y="273124"/>
                  </a:lnTo>
                  <a:lnTo>
                    <a:pt x="551600" y="248073"/>
                  </a:lnTo>
                  <a:lnTo>
                    <a:pt x="590885" y="224064"/>
                  </a:lnTo>
                  <a:lnTo>
                    <a:pt x="631203" y="201123"/>
                  </a:lnTo>
                  <a:lnTo>
                    <a:pt x="672523" y="179277"/>
                  </a:lnTo>
                  <a:lnTo>
                    <a:pt x="714812" y="158552"/>
                  </a:lnTo>
                  <a:lnTo>
                    <a:pt x="758037" y="138973"/>
                  </a:lnTo>
                  <a:lnTo>
                    <a:pt x="802166" y="120568"/>
                  </a:lnTo>
                  <a:lnTo>
                    <a:pt x="847165" y="103362"/>
                  </a:lnTo>
                  <a:lnTo>
                    <a:pt x="893003" y="87382"/>
                  </a:lnTo>
                  <a:lnTo>
                    <a:pt x="939647" y="72654"/>
                  </a:lnTo>
                  <a:lnTo>
                    <a:pt x="987064" y="59204"/>
                  </a:lnTo>
                  <a:lnTo>
                    <a:pt x="1035221" y="47058"/>
                  </a:lnTo>
                  <a:lnTo>
                    <a:pt x="1084087" y="36243"/>
                  </a:lnTo>
                  <a:lnTo>
                    <a:pt x="1133627" y="26785"/>
                  </a:lnTo>
                  <a:lnTo>
                    <a:pt x="1183811" y="18710"/>
                  </a:lnTo>
                  <a:lnTo>
                    <a:pt x="1234604" y="12044"/>
                  </a:lnTo>
                  <a:lnTo>
                    <a:pt x="1285976" y="6814"/>
                  </a:lnTo>
                  <a:lnTo>
                    <a:pt x="1337891" y="3046"/>
                  </a:lnTo>
                  <a:lnTo>
                    <a:pt x="1390320" y="765"/>
                  </a:lnTo>
                  <a:lnTo>
                    <a:pt x="1443228" y="0"/>
                  </a:lnTo>
                  <a:lnTo>
                    <a:pt x="1496135" y="765"/>
                  </a:lnTo>
                  <a:lnTo>
                    <a:pt x="1548564" y="3046"/>
                  </a:lnTo>
                  <a:lnTo>
                    <a:pt x="1600479" y="6814"/>
                  </a:lnTo>
                  <a:lnTo>
                    <a:pt x="1651851" y="12044"/>
                  </a:lnTo>
                  <a:lnTo>
                    <a:pt x="1702644" y="18710"/>
                  </a:lnTo>
                  <a:lnTo>
                    <a:pt x="1752828" y="26785"/>
                  </a:lnTo>
                  <a:lnTo>
                    <a:pt x="1802368" y="36243"/>
                  </a:lnTo>
                  <a:lnTo>
                    <a:pt x="1851234" y="47058"/>
                  </a:lnTo>
                  <a:lnTo>
                    <a:pt x="1899391" y="59204"/>
                  </a:lnTo>
                  <a:lnTo>
                    <a:pt x="1946808" y="72654"/>
                  </a:lnTo>
                  <a:lnTo>
                    <a:pt x="1993452" y="87382"/>
                  </a:lnTo>
                  <a:lnTo>
                    <a:pt x="2039290" y="103362"/>
                  </a:lnTo>
                  <a:lnTo>
                    <a:pt x="2084289" y="120568"/>
                  </a:lnTo>
                  <a:lnTo>
                    <a:pt x="2128418" y="138973"/>
                  </a:lnTo>
                  <a:lnTo>
                    <a:pt x="2171643" y="158552"/>
                  </a:lnTo>
                  <a:lnTo>
                    <a:pt x="2213932" y="179277"/>
                  </a:lnTo>
                  <a:lnTo>
                    <a:pt x="2255252" y="201123"/>
                  </a:lnTo>
                  <a:lnTo>
                    <a:pt x="2295570" y="224064"/>
                  </a:lnTo>
                  <a:lnTo>
                    <a:pt x="2334855" y="248073"/>
                  </a:lnTo>
                  <a:lnTo>
                    <a:pt x="2373072" y="273124"/>
                  </a:lnTo>
                  <a:lnTo>
                    <a:pt x="2410191" y="299190"/>
                  </a:lnTo>
                  <a:lnTo>
                    <a:pt x="2446177" y="326246"/>
                  </a:lnTo>
                  <a:lnTo>
                    <a:pt x="2480999" y="354266"/>
                  </a:lnTo>
                  <a:lnTo>
                    <a:pt x="2514624" y="383222"/>
                  </a:lnTo>
                  <a:lnTo>
                    <a:pt x="2547020" y="413089"/>
                  </a:lnTo>
                  <a:lnTo>
                    <a:pt x="2578152" y="443841"/>
                  </a:lnTo>
                  <a:lnTo>
                    <a:pt x="2607990" y="475451"/>
                  </a:lnTo>
                  <a:lnTo>
                    <a:pt x="2636501" y="507893"/>
                  </a:lnTo>
                  <a:lnTo>
                    <a:pt x="2663651" y="541141"/>
                  </a:lnTo>
                  <a:lnTo>
                    <a:pt x="2689408" y="575168"/>
                  </a:lnTo>
                  <a:lnTo>
                    <a:pt x="2713740" y="609949"/>
                  </a:lnTo>
                  <a:lnTo>
                    <a:pt x="2736614" y="645457"/>
                  </a:lnTo>
                  <a:lnTo>
                    <a:pt x="2757997" y="681666"/>
                  </a:lnTo>
                  <a:lnTo>
                    <a:pt x="2777857" y="718549"/>
                  </a:lnTo>
                  <a:lnTo>
                    <a:pt x="2796161" y="756081"/>
                  </a:lnTo>
                  <a:lnTo>
                    <a:pt x="2812877" y="794235"/>
                  </a:lnTo>
                  <a:lnTo>
                    <a:pt x="2827971" y="832985"/>
                  </a:lnTo>
                  <a:lnTo>
                    <a:pt x="2841412" y="872305"/>
                  </a:lnTo>
                  <a:lnTo>
                    <a:pt x="2853167" y="912167"/>
                  </a:lnTo>
                  <a:lnTo>
                    <a:pt x="2863202" y="952548"/>
                  </a:lnTo>
                  <a:lnTo>
                    <a:pt x="2871487" y="993419"/>
                  </a:lnTo>
                  <a:lnTo>
                    <a:pt x="2877987" y="1034754"/>
                  </a:lnTo>
                  <a:lnTo>
                    <a:pt x="2882670" y="1076529"/>
                  </a:lnTo>
                  <a:lnTo>
                    <a:pt x="2885504" y="1118715"/>
                  </a:lnTo>
                  <a:lnTo>
                    <a:pt x="2886456" y="1161288"/>
                  </a:lnTo>
                  <a:lnTo>
                    <a:pt x="2885504" y="1203860"/>
                  </a:lnTo>
                  <a:lnTo>
                    <a:pt x="2882670" y="1246046"/>
                  </a:lnTo>
                  <a:lnTo>
                    <a:pt x="2877987" y="1287821"/>
                  </a:lnTo>
                  <a:lnTo>
                    <a:pt x="2871487" y="1329156"/>
                  </a:lnTo>
                  <a:lnTo>
                    <a:pt x="2863202" y="1370027"/>
                  </a:lnTo>
                  <a:lnTo>
                    <a:pt x="2853167" y="1410408"/>
                  </a:lnTo>
                  <a:lnTo>
                    <a:pt x="2841412" y="1450270"/>
                  </a:lnTo>
                  <a:lnTo>
                    <a:pt x="2827971" y="1489590"/>
                  </a:lnTo>
                  <a:lnTo>
                    <a:pt x="2812877" y="1528340"/>
                  </a:lnTo>
                  <a:lnTo>
                    <a:pt x="2796161" y="1566494"/>
                  </a:lnTo>
                  <a:lnTo>
                    <a:pt x="2777857" y="1604026"/>
                  </a:lnTo>
                  <a:lnTo>
                    <a:pt x="2757997" y="1640909"/>
                  </a:lnTo>
                  <a:lnTo>
                    <a:pt x="2736614" y="1677118"/>
                  </a:lnTo>
                  <a:lnTo>
                    <a:pt x="2713740" y="1712626"/>
                  </a:lnTo>
                  <a:lnTo>
                    <a:pt x="2689408" y="1747407"/>
                  </a:lnTo>
                  <a:lnTo>
                    <a:pt x="2663651" y="1781434"/>
                  </a:lnTo>
                  <a:lnTo>
                    <a:pt x="2636501" y="1814682"/>
                  </a:lnTo>
                  <a:lnTo>
                    <a:pt x="2607990" y="1847124"/>
                  </a:lnTo>
                  <a:lnTo>
                    <a:pt x="2578152" y="1878734"/>
                  </a:lnTo>
                  <a:lnTo>
                    <a:pt x="2547020" y="1909486"/>
                  </a:lnTo>
                  <a:lnTo>
                    <a:pt x="2514624" y="1939353"/>
                  </a:lnTo>
                  <a:lnTo>
                    <a:pt x="2480999" y="1968309"/>
                  </a:lnTo>
                  <a:lnTo>
                    <a:pt x="2446177" y="1996329"/>
                  </a:lnTo>
                  <a:lnTo>
                    <a:pt x="2410191" y="2023385"/>
                  </a:lnTo>
                  <a:lnTo>
                    <a:pt x="2373072" y="2049451"/>
                  </a:lnTo>
                  <a:lnTo>
                    <a:pt x="2334855" y="2074502"/>
                  </a:lnTo>
                  <a:lnTo>
                    <a:pt x="2295570" y="2098511"/>
                  </a:lnTo>
                  <a:lnTo>
                    <a:pt x="2255252" y="2121452"/>
                  </a:lnTo>
                  <a:lnTo>
                    <a:pt x="2213932" y="2143298"/>
                  </a:lnTo>
                  <a:lnTo>
                    <a:pt x="2171643" y="2164023"/>
                  </a:lnTo>
                  <a:lnTo>
                    <a:pt x="2128418" y="2183602"/>
                  </a:lnTo>
                  <a:lnTo>
                    <a:pt x="2084289" y="2202007"/>
                  </a:lnTo>
                  <a:lnTo>
                    <a:pt x="2039290" y="2219213"/>
                  </a:lnTo>
                  <a:lnTo>
                    <a:pt x="1993452" y="2235193"/>
                  </a:lnTo>
                  <a:lnTo>
                    <a:pt x="1946808" y="2249921"/>
                  </a:lnTo>
                  <a:lnTo>
                    <a:pt x="1899391" y="2263371"/>
                  </a:lnTo>
                  <a:lnTo>
                    <a:pt x="1851234" y="2275517"/>
                  </a:lnTo>
                  <a:lnTo>
                    <a:pt x="1802368" y="2286332"/>
                  </a:lnTo>
                  <a:lnTo>
                    <a:pt x="1752828" y="2295790"/>
                  </a:lnTo>
                  <a:lnTo>
                    <a:pt x="1702644" y="2303865"/>
                  </a:lnTo>
                  <a:lnTo>
                    <a:pt x="1651851" y="2310531"/>
                  </a:lnTo>
                  <a:lnTo>
                    <a:pt x="1600479" y="2315761"/>
                  </a:lnTo>
                  <a:lnTo>
                    <a:pt x="1548564" y="2319529"/>
                  </a:lnTo>
                  <a:lnTo>
                    <a:pt x="1496135" y="2321810"/>
                  </a:lnTo>
                  <a:lnTo>
                    <a:pt x="1443228" y="2322576"/>
                  </a:lnTo>
                  <a:lnTo>
                    <a:pt x="1390320" y="2321810"/>
                  </a:lnTo>
                  <a:lnTo>
                    <a:pt x="1337891" y="2319529"/>
                  </a:lnTo>
                  <a:lnTo>
                    <a:pt x="1285976" y="2315761"/>
                  </a:lnTo>
                  <a:lnTo>
                    <a:pt x="1234604" y="2310531"/>
                  </a:lnTo>
                  <a:lnTo>
                    <a:pt x="1183811" y="2303865"/>
                  </a:lnTo>
                  <a:lnTo>
                    <a:pt x="1133627" y="2295790"/>
                  </a:lnTo>
                  <a:lnTo>
                    <a:pt x="1084087" y="2286332"/>
                  </a:lnTo>
                  <a:lnTo>
                    <a:pt x="1035221" y="2275517"/>
                  </a:lnTo>
                  <a:lnTo>
                    <a:pt x="987064" y="2263371"/>
                  </a:lnTo>
                  <a:lnTo>
                    <a:pt x="939647" y="2249921"/>
                  </a:lnTo>
                  <a:lnTo>
                    <a:pt x="893003" y="2235193"/>
                  </a:lnTo>
                  <a:lnTo>
                    <a:pt x="847165" y="2219213"/>
                  </a:lnTo>
                  <a:lnTo>
                    <a:pt x="802166" y="2202007"/>
                  </a:lnTo>
                  <a:lnTo>
                    <a:pt x="758037" y="2183602"/>
                  </a:lnTo>
                  <a:lnTo>
                    <a:pt x="714812" y="2164023"/>
                  </a:lnTo>
                  <a:lnTo>
                    <a:pt x="672523" y="2143298"/>
                  </a:lnTo>
                  <a:lnTo>
                    <a:pt x="631203" y="2121452"/>
                  </a:lnTo>
                  <a:lnTo>
                    <a:pt x="590885" y="2098511"/>
                  </a:lnTo>
                  <a:lnTo>
                    <a:pt x="551600" y="2074502"/>
                  </a:lnTo>
                  <a:lnTo>
                    <a:pt x="513383" y="2049451"/>
                  </a:lnTo>
                  <a:lnTo>
                    <a:pt x="476264" y="2023385"/>
                  </a:lnTo>
                  <a:lnTo>
                    <a:pt x="440278" y="1996329"/>
                  </a:lnTo>
                  <a:lnTo>
                    <a:pt x="405456" y="1968309"/>
                  </a:lnTo>
                  <a:lnTo>
                    <a:pt x="371831" y="1939353"/>
                  </a:lnTo>
                  <a:lnTo>
                    <a:pt x="339435" y="1909486"/>
                  </a:lnTo>
                  <a:lnTo>
                    <a:pt x="308303" y="1878734"/>
                  </a:lnTo>
                  <a:lnTo>
                    <a:pt x="278465" y="1847124"/>
                  </a:lnTo>
                  <a:lnTo>
                    <a:pt x="249954" y="1814682"/>
                  </a:lnTo>
                  <a:lnTo>
                    <a:pt x="222804" y="1781434"/>
                  </a:lnTo>
                  <a:lnTo>
                    <a:pt x="197047" y="1747407"/>
                  </a:lnTo>
                  <a:lnTo>
                    <a:pt x="172715" y="1712626"/>
                  </a:lnTo>
                  <a:lnTo>
                    <a:pt x="149841" y="1677118"/>
                  </a:lnTo>
                  <a:lnTo>
                    <a:pt x="128458" y="1640909"/>
                  </a:lnTo>
                  <a:lnTo>
                    <a:pt x="108598" y="1604026"/>
                  </a:lnTo>
                  <a:lnTo>
                    <a:pt x="90294" y="1566494"/>
                  </a:lnTo>
                  <a:lnTo>
                    <a:pt x="73578" y="1528340"/>
                  </a:lnTo>
                  <a:lnTo>
                    <a:pt x="58484" y="1489590"/>
                  </a:lnTo>
                  <a:lnTo>
                    <a:pt x="45043" y="1450270"/>
                  </a:lnTo>
                  <a:lnTo>
                    <a:pt x="33288" y="1410408"/>
                  </a:lnTo>
                  <a:lnTo>
                    <a:pt x="23253" y="1370027"/>
                  </a:lnTo>
                  <a:lnTo>
                    <a:pt x="14968" y="1329156"/>
                  </a:lnTo>
                  <a:lnTo>
                    <a:pt x="8468" y="1287821"/>
                  </a:lnTo>
                  <a:lnTo>
                    <a:pt x="3785" y="1246046"/>
                  </a:lnTo>
                  <a:lnTo>
                    <a:pt x="951" y="1203860"/>
                  </a:lnTo>
                  <a:lnTo>
                    <a:pt x="0" y="116128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87982" y="2764282"/>
            <a:ext cx="10325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</a:rPr>
              <a:t>Käsitys </a:t>
            </a:r>
            <a:r>
              <a:rPr sz="2400" spc="-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ti</a:t>
            </a:r>
            <a:r>
              <a:rPr sz="2400" spc="5" dirty="0">
                <a:solidFill>
                  <a:srgbClr val="FFFFFF"/>
                </a:solidFill>
              </a:rPr>
              <a:t>e</a:t>
            </a:r>
            <a:r>
              <a:rPr sz="2400" spc="-5" dirty="0">
                <a:solidFill>
                  <a:srgbClr val="FFFFFF"/>
                </a:solidFill>
              </a:rPr>
              <a:t>do</a:t>
            </a:r>
            <a:r>
              <a:rPr sz="2400" spc="-25" dirty="0">
                <a:solidFill>
                  <a:srgbClr val="FFFFFF"/>
                </a:solidFill>
              </a:rPr>
              <a:t>st</a:t>
            </a:r>
            <a:r>
              <a:rPr sz="2400" dirty="0">
                <a:solidFill>
                  <a:srgbClr val="FFFFFF"/>
                </a:solidFill>
              </a:rPr>
              <a:t>a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4774894"/>
            <a:ext cx="8445500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Arvot=Mikä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elämässä </a:t>
            </a:r>
            <a:r>
              <a:rPr sz="2800" spc="-15" dirty="0">
                <a:latin typeface="Calibri"/>
                <a:cs typeface="Calibri"/>
              </a:rPr>
              <a:t>tärkeää?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(esim.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rakkaus,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raha…)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Moraali=Mikä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oikein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väärin?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(esim.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saako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varastaa)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54024" y="1994916"/>
            <a:ext cx="2898775" cy="2334895"/>
            <a:chOff x="954024" y="1994916"/>
            <a:chExt cx="2898775" cy="2334895"/>
          </a:xfrm>
        </p:grpSpPr>
        <p:sp>
          <p:nvSpPr>
            <p:cNvPr id="4" name="object 4"/>
            <p:cNvSpPr/>
            <p:nvPr/>
          </p:nvSpPr>
          <p:spPr>
            <a:xfrm>
              <a:off x="960120" y="2001012"/>
              <a:ext cx="2886710" cy="2322830"/>
            </a:xfrm>
            <a:custGeom>
              <a:avLst/>
              <a:gdLst/>
              <a:ahLst/>
              <a:cxnLst/>
              <a:rect l="l" t="t" r="r" b="b"/>
              <a:pathLst>
                <a:path w="2886710" h="2322829">
                  <a:moveTo>
                    <a:pt x="1443228" y="0"/>
                  </a:moveTo>
                  <a:lnTo>
                    <a:pt x="1390320" y="765"/>
                  </a:lnTo>
                  <a:lnTo>
                    <a:pt x="1337891" y="3046"/>
                  </a:lnTo>
                  <a:lnTo>
                    <a:pt x="1285976" y="6814"/>
                  </a:lnTo>
                  <a:lnTo>
                    <a:pt x="1234604" y="12044"/>
                  </a:lnTo>
                  <a:lnTo>
                    <a:pt x="1183811" y="18710"/>
                  </a:lnTo>
                  <a:lnTo>
                    <a:pt x="1133627" y="26785"/>
                  </a:lnTo>
                  <a:lnTo>
                    <a:pt x="1084087" y="36243"/>
                  </a:lnTo>
                  <a:lnTo>
                    <a:pt x="1035221" y="47058"/>
                  </a:lnTo>
                  <a:lnTo>
                    <a:pt x="987064" y="59204"/>
                  </a:lnTo>
                  <a:lnTo>
                    <a:pt x="939647" y="72654"/>
                  </a:lnTo>
                  <a:lnTo>
                    <a:pt x="893003" y="87382"/>
                  </a:lnTo>
                  <a:lnTo>
                    <a:pt x="847165" y="103362"/>
                  </a:lnTo>
                  <a:lnTo>
                    <a:pt x="802166" y="120568"/>
                  </a:lnTo>
                  <a:lnTo>
                    <a:pt x="758037" y="138973"/>
                  </a:lnTo>
                  <a:lnTo>
                    <a:pt x="714812" y="158552"/>
                  </a:lnTo>
                  <a:lnTo>
                    <a:pt x="672523" y="179277"/>
                  </a:lnTo>
                  <a:lnTo>
                    <a:pt x="631203" y="201123"/>
                  </a:lnTo>
                  <a:lnTo>
                    <a:pt x="590885" y="224064"/>
                  </a:lnTo>
                  <a:lnTo>
                    <a:pt x="551600" y="248073"/>
                  </a:lnTo>
                  <a:lnTo>
                    <a:pt x="513383" y="273124"/>
                  </a:lnTo>
                  <a:lnTo>
                    <a:pt x="476264" y="299190"/>
                  </a:lnTo>
                  <a:lnTo>
                    <a:pt x="440278" y="326246"/>
                  </a:lnTo>
                  <a:lnTo>
                    <a:pt x="405456" y="354266"/>
                  </a:lnTo>
                  <a:lnTo>
                    <a:pt x="371831" y="383222"/>
                  </a:lnTo>
                  <a:lnTo>
                    <a:pt x="339435" y="413089"/>
                  </a:lnTo>
                  <a:lnTo>
                    <a:pt x="308303" y="443841"/>
                  </a:lnTo>
                  <a:lnTo>
                    <a:pt x="278465" y="475451"/>
                  </a:lnTo>
                  <a:lnTo>
                    <a:pt x="249954" y="507893"/>
                  </a:lnTo>
                  <a:lnTo>
                    <a:pt x="222804" y="541141"/>
                  </a:lnTo>
                  <a:lnTo>
                    <a:pt x="197047" y="575168"/>
                  </a:lnTo>
                  <a:lnTo>
                    <a:pt x="172715" y="609949"/>
                  </a:lnTo>
                  <a:lnTo>
                    <a:pt x="149841" y="645457"/>
                  </a:lnTo>
                  <a:lnTo>
                    <a:pt x="128458" y="681666"/>
                  </a:lnTo>
                  <a:lnTo>
                    <a:pt x="108598" y="718549"/>
                  </a:lnTo>
                  <a:lnTo>
                    <a:pt x="90294" y="756081"/>
                  </a:lnTo>
                  <a:lnTo>
                    <a:pt x="73578" y="794235"/>
                  </a:lnTo>
                  <a:lnTo>
                    <a:pt x="58484" y="832985"/>
                  </a:lnTo>
                  <a:lnTo>
                    <a:pt x="45043" y="872305"/>
                  </a:lnTo>
                  <a:lnTo>
                    <a:pt x="33288" y="912167"/>
                  </a:lnTo>
                  <a:lnTo>
                    <a:pt x="23253" y="952548"/>
                  </a:lnTo>
                  <a:lnTo>
                    <a:pt x="14968" y="993419"/>
                  </a:lnTo>
                  <a:lnTo>
                    <a:pt x="8468" y="1034754"/>
                  </a:lnTo>
                  <a:lnTo>
                    <a:pt x="3785" y="1076529"/>
                  </a:lnTo>
                  <a:lnTo>
                    <a:pt x="951" y="1118715"/>
                  </a:lnTo>
                  <a:lnTo>
                    <a:pt x="0" y="1161288"/>
                  </a:lnTo>
                  <a:lnTo>
                    <a:pt x="951" y="1203860"/>
                  </a:lnTo>
                  <a:lnTo>
                    <a:pt x="3785" y="1246046"/>
                  </a:lnTo>
                  <a:lnTo>
                    <a:pt x="8468" y="1287821"/>
                  </a:lnTo>
                  <a:lnTo>
                    <a:pt x="14968" y="1329156"/>
                  </a:lnTo>
                  <a:lnTo>
                    <a:pt x="23253" y="1370027"/>
                  </a:lnTo>
                  <a:lnTo>
                    <a:pt x="33288" y="1410408"/>
                  </a:lnTo>
                  <a:lnTo>
                    <a:pt x="45043" y="1450270"/>
                  </a:lnTo>
                  <a:lnTo>
                    <a:pt x="58484" y="1489590"/>
                  </a:lnTo>
                  <a:lnTo>
                    <a:pt x="73578" y="1528340"/>
                  </a:lnTo>
                  <a:lnTo>
                    <a:pt x="90294" y="1566494"/>
                  </a:lnTo>
                  <a:lnTo>
                    <a:pt x="108598" y="1604026"/>
                  </a:lnTo>
                  <a:lnTo>
                    <a:pt x="128458" y="1640909"/>
                  </a:lnTo>
                  <a:lnTo>
                    <a:pt x="149841" y="1677118"/>
                  </a:lnTo>
                  <a:lnTo>
                    <a:pt x="172715" y="1712626"/>
                  </a:lnTo>
                  <a:lnTo>
                    <a:pt x="197047" y="1747407"/>
                  </a:lnTo>
                  <a:lnTo>
                    <a:pt x="222804" y="1781434"/>
                  </a:lnTo>
                  <a:lnTo>
                    <a:pt x="249954" y="1814682"/>
                  </a:lnTo>
                  <a:lnTo>
                    <a:pt x="278465" y="1847124"/>
                  </a:lnTo>
                  <a:lnTo>
                    <a:pt x="308303" y="1878734"/>
                  </a:lnTo>
                  <a:lnTo>
                    <a:pt x="339435" y="1909486"/>
                  </a:lnTo>
                  <a:lnTo>
                    <a:pt x="371831" y="1939353"/>
                  </a:lnTo>
                  <a:lnTo>
                    <a:pt x="405456" y="1968309"/>
                  </a:lnTo>
                  <a:lnTo>
                    <a:pt x="440278" y="1996329"/>
                  </a:lnTo>
                  <a:lnTo>
                    <a:pt x="476264" y="2023385"/>
                  </a:lnTo>
                  <a:lnTo>
                    <a:pt x="513383" y="2049451"/>
                  </a:lnTo>
                  <a:lnTo>
                    <a:pt x="551600" y="2074502"/>
                  </a:lnTo>
                  <a:lnTo>
                    <a:pt x="590885" y="2098511"/>
                  </a:lnTo>
                  <a:lnTo>
                    <a:pt x="631203" y="2121452"/>
                  </a:lnTo>
                  <a:lnTo>
                    <a:pt x="672523" y="2143298"/>
                  </a:lnTo>
                  <a:lnTo>
                    <a:pt x="714812" y="2164023"/>
                  </a:lnTo>
                  <a:lnTo>
                    <a:pt x="758037" y="2183602"/>
                  </a:lnTo>
                  <a:lnTo>
                    <a:pt x="802166" y="2202007"/>
                  </a:lnTo>
                  <a:lnTo>
                    <a:pt x="847165" y="2219213"/>
                  </a:lnTo>
                  <a:lnTo>
                    <a:pt x="893003" y="2235193"/>
                  </a:lnTo>
                  <a:lnTo>
                    <a:pt x="939647" y="2249921"/>
                  </a:lnTo>
                  <a:lnTo>
                    <a:pt x="987064" y="2263371"/>
                  </a:lnTo>
                  <a:lnTo>
                    <a:pt x="1035221" y="2275517"/>
                  </a:lnTo>
                  <a:lnTo>
                    <a:pt x="1084087" y="2286332"/>
                  </a:lnTo>
                  <a:lnTo>
                    <a:pt x="1133627" y="2295790"/>
                  </a:lnTo>
                  <a:lnTo>
                    <a:pt x="1183811" y="2303865"/>
                  </a:lnTo>
                  <a:lnTo>
                    <a:pt x="1234604" y="2310531"/>
                  </a:lnTo>
                  <a:lnTo>
                    <a:pt x="1285976" y="2315761"/>
                  </a:lnTo>
                  <a:lnTo>
                    <a:pt x="1337891" y="2319529"/>
                  </a:lnTo>
                  <a:lnTo>
                    <a:pt x="1390320" y="2321810"/>
                  </a:lnTo>
                  <a:lnTo>
                    <a:pt x="1443228" y="2322576"/>
                  </a:lnTo>
                  <a:lnTo>
                    <a:pt x="1496135" y="2321810"/>
                  </a:lnTo>
                  <a:lnTo>
                    <a:pt x="1548564" y="2319529"/>
                  </a:lnTo>
                  <a:lnTo>
                    <a:pt x="1600479" y="2315761"/>
                  </a:lnTo>
                  <a:lnTo>
                    <a:pt x="1651851" y="2310531"/>
                  </a:lnTo>
                  <a:lnTo>
                    <a:pt x="1702644" y="2303865"/>
                  </a:lnTo>
                  <a:lnTo>
                    <a:pt x="1752828" y="2295790"/>
                  </a:lnTo>
                  <a:lnTo>
                    <a:pt x="1802368" y="2286332"/>
                  </a:lnTo>
                  <a:lnTo>
                    <a:pt x="1851234" y="2275517"/>
                  </a:lnTo>
                  <a:lnTo>
                    <a:pt x="1899391" y="2263371"/>
                  </a:lnTo>
                  <a:lnTo>
                    <a:pt x="1946808" y="2249921"/>
                  </a:lnTo>
                  <a:lnTo>
                    <a:pt x="1993452" y="2235193"/>
                  </a:lnTo>
                  <a:lnTo>
                    <a:pt x="2039290" y="2219213"/>
                  </a:lnTo>
                  <a:lnTo>
                    <a:pt x="2084289" y="2202007"/>
                  </a:lnTo>
                  <a:lnTo>
                    <a:pt x="2128418" y="2183602"/>
                  </a:lnTo>
                  <a:lnTo>
                    <a:pt x="2171643" y="2164023"/>
                  </a:lnTo>
                  <a:lnTo>
                    <a:pt x="2213932" y="2143298"/>
                  </a:lnTo>
                  <a:lnTo>
                    <a:pt x="2255252" y="2121452"/>
                  </a:lnTo>
                  <a:lnTo>
                    <a:pt x="2295570" y="2098511"/>
                  </a:lnTo>
                  <a:lnTo>
                    <a:pt x="2334855" y="2074502"/>
                  </a:lnTo>
                  <a:lnTo>
                    <a:pt x="2373072" y="2049451"/>
                  </a:lnTo>
                  <a:lnTo>
                    <a:pt x="2410191" y="2023385"/>
                  </a:lnTo>
                  <a:lnTo>
                    <a:pt x="2446177" y="1996329"/>
                  </a:lnTo>
                  <a:lnTo>
                    <a:pt x="2480999" y="1968309"/>
                  </a:lnTo>
                  <a:lnTo>
                    <a:pt x="2514624" y="1939353"/>
                  </a:lnTo>
                  <a:lnTo>
                    <a:pt x="2547020" y="1909486"/>
                  </a:lnTo>
                  <a:lnTo>
                    <a:pt x="2578152" y="1878734"/>
                  </a:lnTo>
                  <a:lnTo>
                    <a:pt x="2607990" y="1847124"/>
                  </a:lnTo>
                  <a:lnTo>
                    <a:pt x="2636501" y="1814682"/>
                  </a:lnTo>
                  <a:lnTo>
                    <a:pt x="2663651" y="1781434"/>
                  </a:lnTo>
                  <a:lnTo>
                    <a:pt x="2689408" y="1747407"/>
                  </a:lnTo>
                  <a:lnTo>
                    <a:pt x="2713740" y="1712626"/>
                  </a:lnTo>
                  <a:lnTo>
                    <a:pt x="2736614" y="1677118"/>
                  </a:lnTo>
                  <a:lnTo>
                    <a:pt x="2757997" y="1640909"/>
                  </a:lnTo>
                  <a:lnTo>
                    <a:pt x="2777857" y="1604026"/>
                  </a:lnTo>
                  <a:lnTo>
                    <a:pt x="2796161" y="1566494"/>
                  </a:lnTo>
                  <a:lnTo>
                    <a:pt x="2812877" y="1528340"/>
                  </a:lnTo>
                  <a:lnTo>
                    <a:pt x="2827971" y="1489590"/>
                  </a:lnTo>
                  <a:lnTo>
                    <a:pt x="2841412" y="1450270"/>
                  </a:lnTo>
                  <a:lnTo>
                    <a:pt x="2853167" y="1410408"/>
                  </a:lnTo>
                  <a:lnTo>
                    <a:pt x="2863202" y="1370027"/>
                  </a:lnTo>
                  <a:lnTo>
                    <a:pt x="2871487" y="1329156"/>
                  </a:lnTo>
                  <a:lnTo>
                    <a:pt x="2877987" y="1287821"/>
                  </a:lnTo>
                  <a:lnTo>
                    <a:pt x="2882670" y="1246046"/>
                  </a:lnTo>
                  <a:lnTo>
                    <a:pt x="2885504" y="1203860"/>
                  </a:lnTo>
                  <a:lnTo>
                    <a:pt x="2886456" y="1161288"/>
                  </a:lnTo>
                  <a:lnTo>
                    <a:pt x="2885504" y="1118715"/>
                  </a:lnTo>
                  <a:lnTo>
                    <a:pt x="2882670" y="1076529"/>
                  </a:lnTo>
                  <a:lnTo>
                    <a:pt x="2877987" y="1034754"/>
                  </a:lnTo>
                  <a:lnTo>
                    <a:pt x="2871487" y="993419"/>
                  </a:lnTo>
                  <a:lnTo>
                    <a:pt x="2863202" y="952548"/>
                  </a:lnTo>
                  <a:lnTo>
                    <a:pt x="2853167" y="912167"/>
                  </a:lnTo>
                  <a:lnTo>
                    <a:pt x="2841412" y="872305"/>
                  </a:lnTo>
                  <a:lnTo>
                    <a:pt x="2827971" y="832985"/>
                  </a:lnTo>
                  <a:lnTo>
                    <a:pt x="2812877" y="794235"/>
                  </a:lnTo>
                  <a:lnTo>
                    <a:pt x="2796161" y="756081"/>
                  </a:lnTo>
                  <a:lnTo>
                    <a:pt x="2777857" y="718549"/>
                  </a:lnTo>
                  <a:lnTo>
                    <a:pt x="2757997" y="681666"/>
                  </a:lnTo>
                  <a:lnTo>
                    <a:pt x="2736614" y="645457"/>
                  </a:lnTo>
                  <a:lnTo>
                    <a:pt x="2713740" y="609949"/>
                  </a:lnTo>
                  <a:lnTo>
                    <a:pt x="2689408" y="575168"/>
                  </a:lnTo>
                  <a:lnTo>
                    <a:pt x="2663651" y="541141"/>
                  </a:lnTo>
                  <a:lnTo>
                    <a:pt x="2636501" y="507893"/>
                  </a:lnTo>
                  <a:lnTo>
                    <a:pt x="2607990" y="475451"/>
                  </a:lnTo>
                  <a:lnTo>
                    <a:pt x="2578152" y="443841"/>
                  </a:lnTo>
                  <a:lnTo>
                    <a:pt x="2547020" y="413089"/>
                  </a:lnTo>
                  <a:lnTo>
                    <a:pt x="2514624" y="383222"/>
                  </a:lnTo>
                  <a:lnTo>
                    <a:pt x="2480999" y="354266"/>
                  </a:lnTo>
                  <a:lnTo>
                    <a:pt x="2446177" y="326246"/>
                  </a:lnTo>
                  <a:lnTo>
                    <a:pt x="2410191" y="299190"/>
                  </a:lnTo>
                  <a:lnTo>
                    <a:pt x="2373072" y="273124"/>
                  </a:lnTo>
                  <a:lnTo>
                    <a:pt x="2334855" y="248073"/>
                  </a:lnTo>
                  <a:lnTo>
                    <a:pt x="2295570" y="224064"/>
                  </a:lnTo>
                  <a:lnTo>
                    <a:pt x="2255252" y="201123"/>
                  </a:lnTo>
                  <a:lnTo>
                    <a:pt x="2213932" y="179277"/>
                  </a:lnTo>
                  <a:lnTo>
                    <a:pt x="2171643" y="158552"/>
                  </a:lnTo>
                  <a:lnTo>
                    <a:pt x="2128418" y="138973"/>
                  </a:lnTo>
                  <a:lnTo>
                    <a:pt x="2084289" y="120568"/>
                  </a:lnTo>
                  <a:lnTo>
                    <a:pt x="2039290" y="103362"/>
                  </a:lnTo>
                  <a:lnTo>
                    <a:pt x="1993452" y="87382"/>
                  </a:lnTo>
                  <a:lnTo>
                    <a:pt x="1946808" y="72654"/>
                  </a:lnTo>
                  <a:lnTo>
                    <a:pt x="1899391" y="59204"/>
                  </a:lnTo>
                  <a:lnTo>
                    <a:pt x="1851234" y="47058"/>
                  </a:lnTo>
                  <a:lnTo>
                    <a:pt x="1802368" y="36243"/>
                  </a:lnTo>
                  <a:lnTo>
                    <a:pt x="1752828" y="26785"/>
                  </a:lnTo>
                  <a:lnTo>
                    <a:pt x="1702644" y="18710"/>
                  </a:lnTo>
                  <a:lnTo>
                    <a:pt x="1651851" y="12044"/>
                  </a:lnTo>
                  <a:lnTo>
                    <a:pt x="1600479" y="6814"/>
                  </a:lnTo>
                  <a:lnTo>
                    <a:pt x="1548564" y="3046"/>
                  </a:lnTo>
                  <a:lnTo>
                    <a:pt x="1496135" y="765"/>
                  </a:lnTo>
                  <a:lnTo>
                    <a:pt x="144322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0120" y="2001012"/>
              <a:ext cx="2886710" cy="2322830"/>
            </a:xfrm>
            <a:custGeom>
              <a:avLst/>
              <a:gdLst/>
              <a:ahLst/>
              <a:cxnLst/>
              <a:rect l="l" t="t" r="r" b="b"/>
              <a:pathLst>
                <a:path w="2886710" h="2322829">
                  <a:moveTo>
                    <a:pt x="0" y="1161288"/>
                  </a:moveTo>
                  <a:lnTo>
                    <a:pt x="951" y="1118715"/>
                  </a:lnTo>
                  <a:lnTo>
                    <a:pt x="3785" y="1076529"/>
                  </a:lnTo>
                  <a:lnTo>
                    <a:pt x="8468" y="1034754"/>
                  </a:lnTo>
                  <a:lnTo>
                    <a:pt x="14968" y="993419"/>
                  </a:lnTo>
                  <a:lnTo>
                    <a:pt x="23253" y="952548"/>
                  </a:lnTo>
                  <a:lnTo>
                    <a:pt x="33288" y="912167"/>
                  </a:lnTo>
                  <a:lnTo>
                    <a:pt x="45043" y="872305"/>
                  </a:lnTo>
                  <a:lnTo>
                    <a:pt x="58484" y="832985"/>
                  </a:lnTo>
                  <a:lnTo>
                    <a:pt x="73578" y="794235"/>
                  </a:lnTo>
                  <a:lnTo>
                    <a:pt x="90294" y="756081"/>
                  </a:lnTo>
                  <a:lnTo>
                    <a:pt x="108598" y="718549"/>
                  </a:lnTo>
                  <a:lnTo>
                    <a:pt x="128458" y="681666"/>
                  </a:lnTo>
                  <a:lnTo>
                    <a:pt x="149841" y="645457"/>
                  </a:lnTo>
                  <a:lnTo>
                    <a:pt x="172715" y="609949"/>
                  </a:lnTo>
                  <a:lnTo>
                    <a:pt x="197047" y="575168"/>
                  </a:lnTo>
                  <a:lnTo>
                    <a:pt x="222804" y="541141"/>
                  </a:lnTo>
                  <a:lnTo>
                    <a:pt x="249954" y="507893"/>
                  </a:lnTo>
                  <a:lnTo>
                    <a:pt x="278465" y="475451"/>
                  </a:lnTo>
                  <a:lnTo>
                    <a:pt x="308303" y="443841"/>
                  </a:lnTo>
                  <a:lnTo>
                    <a:pt x="339435" y="413089"/>
                  </a:lnTo>
                  <a:lnTo>
                    <a:pt x="371831" y="383222"/>
                  </a:lnTo>
                  <a:lnTo>
                    <a:pt x="405456" y="354266"/>
                  </a:lnTo>
                  <a:lnTo>
                    <a:pt x="440278" y="326246"/>
                  </a:lnTo>
                  <a:lnTo>
                    <a:pt x="476264" y="299190"/>
                  </a:lnTo>
                  <a:lnTo>
                    <a:pt x="513383" y="273124"/>
                  </a:lnTo>
                  <a:lnTo>
                    <a:pt x="551600" y="248073"/>
                  </a:lnTo>
                  <a:lnTo>
                    <a:pt x="590885" y="224064"/>
                  </a:lnTo>
                  <a:lnTo>
                    <a:pt x="631203" y="201123"/>
                  </a:lnTo>
                  <a:lnTo>
                    <a:pt x="672523" y="179277"/>
                  </a:lnTo>
                  <a:lnTo>
                    <a:pt x="714812" y="158552"/>
                  </a:lnTo>
                  <a:lnTo>
                    <a:pt x="758037" y="138973"/>
                  </a:lnTo>
                  <a:lnTo>
                    <a:pt x="802166" y="120568"/>
                  </a:lnTo>
                  <a:lnTo>
                    <a:pt x="847165" y="103362"/>
                  </a:lnTo>
                  <a:lnTo>
                    <a:pt x="893003" y="87382"/>
                  </a:lnTo>
                  <a:lnTo>
                    <a:pt x="939647" y="72654"/>
                  </a:lnTo>
                  <a:lnTo>
                    <a:pt x="987064" y="59204"/>
                  </a:lnTo>
                  <a:lnTo>
                    <a:pt x="1035221" y="47058"/>
                  </a:lnTo>
                  <a:lnTo>
                    <a:pt x="1084087" y="36243"/>
                  </a:lnTo>
                  <a:lnTo>
                    <a:pt x="1133627" y="26785"/>
                  </a:lnTo>
                  <a:lnTo>
                    <a:pt x="1183811" y="18710"/>
                  </a:lnTo>
                  <a:lnTo>
                    <a:pt x="1234604" y="12044"/>
                  </a:lnTo>
                  <a:lnTo>
                    <a:pt x="1285976" y="6814"/>
                  </a:lnTo>
                  <a:lnTo>
                    <a:pt x="1337891" y="3046"/>
                  </a:lnTo>
                  <a:lnTo>
                    <a:pt x="1390320" y="765"/>
                  </a:lnTo>
                  <a:lnTo>
                    <a:pt x="1443228" y="0"/>
                  </a:lnTo>
                  <a:lnTo>
                    <a:pt x="1496135" y="765"/>
                  </a:lnTo>
                  <a:lnTo>
                    <a:pt x="1548564" y="3046"/>
                  </a:lnTo>
                  <a:lnTo>
                    <a:pt x="1600479" y="6814"/>
                  </a:lnTo>
                  <a:lnTo>
                    <a:pt x="1651851" y="12044"/>
                  </a:lnTo>
                  <a:lnTo>
                    <a:pt x="1702644" y="18710"/>
                  </a:lnTo>
                  <a:lnTo>
                    <a:pt x="1752828" y="26785"/>
                  </a:lnTo>
                  <a:lnTo>
                    <a:pt x="1802368" y="36243"/>
                  </a:lnTo>
                  <a:lnTo>
                    <a:pt x="1851234" y="47058"/>
                  </a:lnTo>
                  <a:lnTo>
                    <a:pt x="1899391" y="59204"/>
                  </a:lnTo>
                  <a:lnTo>
                    <a:pt x="1946808" y="72654"/>
                  </a:lnTo>
                  <a:lnTo>
                    <a:pt x="1993452" y="87382"/>
                  </a:lnTo>
                  <a:lnTo>
                    <a:pt x="2039290" y="103362"/>
                  </a:lnTo>
                  <a:lnTo>
                    <a:pt x="2084289" y="120568"/>
                  </a:lnTo>
                  <a:lnTo>
                    <a:pt x="2128418" y="138973"/>
                  </a:lnTo>
                  <a:lnTo>
                    <a:pt x="2171643" y="158552"/>
                  </a:lnTo>
                  <a:lnTo>
                    <a:pt x="2213932" y="179277"/>
                  </a:lnTo>
                  <a:lnTo>
                    <a:pt x="2255252" y="201123"/>
                  </a:lnTo>
                  <a:lnTo>
                    <a:pt x="2295570" y="224064"/>
                  </a:lnTo>
                  <a:lnTo>
                    <a:pt x="2334855" y="248073"/>
                  </a:lnTo>
                  <a:lnTo>
                    <a:pt x="2373072" y="273124"/>
                  </a:lnTo>
                  <a:lnTo>
                    <a:pt x="2410191" y="299190"/>
                  </a:lnTo>
                  <a:lnTo>
                    <a:pt x="2446177" y="326246"/>
                  </a:lnTo>
                  <a:lnTo>
                    <a:pt x="2480999" y="354266"/>
                  </a:lnTo>
                  <a:lnTo>
                    <a:pt x="2514624" y="383222"/>
                  </a:lnTo>
                  <a:lnTo>
                    <a:pt x="2547020" y="413089"/>
                  </a:lnTo>
                  <a:lnTo>
                    <a:pt x="2578152" y="443841"/>
                  </a:lnTo>
                  <a:lnTo>
                    <a:pt x="2607990" y="475451"/>
                  </a:lnTo>
                  <a:lnTo>
                    <a:pt x="2636501" y="507893"/>
                  </a:lnTo>
                  <a:lnTo>
                    <a:pt x="2663651" y="541141"/>
                  </a:lnTo>
                  <a:lnTo>
                    <a:pt x="2689408" y="575168"/>
                  </a:lnTo>
                  <a:lnTo>
                    <a:pt x="2713740" y="609949"/>
                  </a:lnTo>
                  <a:lnTo>
                    <a:pt x="2736614" y="645457"/>
                  </a:lnTo>
                  <a:lnTo>
                    <a:pt x="2757997" y="681666"/>
                  </a:lnTo>
                  <a:lnTo>
                    <a:pt x="2777857" y="718549"/>
                  </a:lnTo>
                  <a:lnTo>
                    <a:pt x="2796161" y="756081"/>
                  </a:lnTo>
                  <a:lnTo>
                    <a:pt x="2812877" y="794235"/>
                  </a:lnTo>
                  <a:lnTo>
                    <a:pt x="2827971" y="832985"/>
                  </a:lnTo>
                  <a:lnTo>
                    <a:pt x="2841412" y="872305"/>
                  </a:lnTo>
                  <a:lnTo>
                    <a:pt x="2853167" y="912167"/>
                  </a:lnTo>
                  <a:lnTo>
                    <a:pt x="2863202" y="952548"/>
                  </a:lnTo>
                  <a:lnTo>
                    <a:pt x="2871487" y="993419"/>
                  </a:lnTo>
                  <a:lnTo>
                    <a:pt x="2877987" y="1034754"/>
                  </a:lnTo>
                  <a:lnTo>
                    <a:pt x="2882670" y="1076529"/>
                  </a:lnTo>
                  <a:lnTo>
                    <a:pt x="2885504" y="1118715"/>
                  </a:lnTo>
                  <a:lnTo>
                    <a:pt x="2886456" y="1161288"/>
                  </a:lnTo>
                  <a:lnTo>
                    <a:pt x="2885504" y="1203860"/>
                  </a:lnTo>
                  <a:lnTo>
                    <a:pt x="2882670" y="1246046"/>
                  </a:lnTo>
                  <a:lnTo>
                    <a:pt x="2877987" y="1287821"/>
                  </a:lnTo>
                  <a:lnTo>
                    <a:pt x="2871487" y="1329156"/>
                  </a:lnTo>
                  <a:lnTo>
                    <a:pt x="2863202" y="1370027"/>
                  </a:lnTo>
                  <a:lnTo>
                    <a:pt x="2853167" y="1410408"/>
                  </a:lnTo>
                  <a:lnTo>
                    <a:pt x="2841412" y="1450270"/>
                  </a:lnTo>
                  <a:lnTo>
                    <a:pt x="2827971" y="1489590"/>
                  </a:lnTo>
                  <a:lnTo>
                    <a:pt x="2812877" y="1528340"/>
                  </a:lnTo>
                  <a:lnTo>
                    <a:pt x="2796161" y="1566494"/>
                  </a:lnTo>
                  <a:lnTo>
                    <a:pt x="2777857" y="1604026"/>
                  </a:lnTo>
                  <a:lnTo>
                    <a:pt x="2757997" y="1640909"/>
                  </a:lnTo>
                  <a:lnTo>
                    <a:pt x="2736614" y="1677118"/>
                  </a:lnTo>
                  <a:lnTo>
                    <a:pt x="2713740" y="1712626"/>
                  </a:lnTo>
                  <a:lnTo>
                    <a:pt x="2689408" y="1747407"/>
                  </a:lnTo>
                  <a:lnTo>
                    <a:pt x="2663651" y="1781434"/>
                  </a:lnTo>
                  <a:lnTo>
                    <a:pt x="2636501" y="1814682"/>
                  </a:lnTo>
                  <a:lnTo>
                    <a:pt x="2607990" y="1847124"/>
                  </a:lnTo>
                  <a:lnTo>
                    <a:pt x="2578152" y="1878734"/>
                  </a:lnTo>
                  <a:lnTo>
                    <a:pt x="2547020" y="1909486"/>
                  </a:lnTo>
                  <a:lnTo>
                    <a:pt x="2514624" y="1939353"/>
                  </a:lnTo>
                  <a:lnTo>
                    <a:pt x="2480999" y="1968309"/>
                  </a:lnTo>
                  <a:lnTo>
                    <a:pt x="2446177" y="1996329"/>
                  </a:lnTo>
                  <a:lnTo>
                    <a:pt x="2410191" y="2023385"/>
                  </a:lnTo>
                  <a:lnTo>
                    <a:pt x="2373072" y="2049451"/>
                  </a:lnTo>
                  <a:lnTo>
                    <a:pt x="2334855" y="2074502"/>
                  </a:lnTo>
                  <a:lnTo>
                    <a:pt x="2295570" y="2098511"/>
                  </a:lnTo>
                  <a:lnTo>
                    <a:pt x="2255252" y="2121452"/>
                  </a:lnTo>
                  <a:lnTo>
                    <a:pt x="2213932" y="2143298"/>
                  </a:lnTo>
                  <a:lnTo>
                    <a:pt x="2171643" y="2164023"/>
                  </a:lnTo>
                  <a:lnTo>
                    <a:pt x="2128418" y="2183602"/>
                  </a:lnTo>
                  <a:lnTo>
                    <a:pt x="2084289" y="2202007"/>
                  </a:lnTo>
                  <a:lnTo>
                    <a:pt x="2039290" y="2219213"/>
                  </a:lnTo>
                  <a:lnTo>
                    <a:pt x="1993452" y="2235193"/>
                  </a:lnTo>
                  <a:lnTo>
                    <a:pt x="1946808" y="2249921"/>
                  </a:lnTo>
                  <a:lnTo>
                    <a:pt x="1899391" y="2263371"/>
                  </a:lnTo>
                  <a:lnTo>
                    <a:pt x="1851234" y="2275517"/>
                  </a:lnTo>
                  <a:lnTo>
                    <a:pt x="1802368" y="2286332"/>
                  </a:lnTo>
                  <a:lnTo>
                    <a:pt x="1752828" y="2295790"/>
                  </a:lnTo>
                  <a:lnTo>
                    <a:pt x="1702644" y="2303865"/>
                  </a:lnTo>
                  <a:lnTo>
                    <a:pt x="1651851" y="2310531"/>
                  </a:lnTo>
                  <a:lnTo>
                    <a:pt x="1600479" y="2315761"/>
                  </a:lnTo>
                  <a:lnTo>
                    <a:pt x="1548564" y="2319529"/>
                  </a:lnTo>
                  <a:lnTo>
                    <a:pt x="1496135" y="2321810"/>
                  </a:lnTo>
                  <a:lnTo>
                    <a:pt x="1443228" y="2322576"/>
                  </a:lnTo>
                  <a:lnTo>
                    <a:pt x="1390320" y="2321810"/>
                  </a:lnTo>
                  <a:lnTo>
                    <a:pt x="1337891" y="2319529"/>
                  </a:lnTo>
                  <a:lnTo>
                    <a:pt x="1285976" y="2315761"/>
                  </a:lnTo>
                  <a:lnTo>
                    <a:pt x="1234604" y="2310531"/>
                  </a:lnTo>
                  <a:lnTo>
                    <a:pt x="1183811" y="2303865"/>
                  </a:lnTo>
                  <a:lnTo>
                    <a:pt x="1133627" y="2295790"/>
                  </a:lnTo>
                  <a:lnTo>
                    <a:pt x="1084087" y="2286332"/>
                  </a:lnTo>
                  <a:lnTo>
                    <a:pt x="1035221" y="2275517"/>
                  </a:lnTo>
                  <a:lnTo>
                    <a:pt x="987064" y="2263371"/>
                  </a:lnTo>
                  <a:lnTo>
                    <a:pt x="939647" y="2249921"/>
                  </a:lnTo>
                  <a:lnTo>
                    <a:pt x="893003" y="2235193"/>
                  </a:lnTo>
                  <a:lnTo>
                    <a:pt x="847165" y="2219213"/>
                  </a:lnTo>
                  <a:lnTo>
                    <a:pt x="802166" y="2202007"/>
                  </a:lnTo>
                  <a:lnTo>
                    <a:pt x="758037" y="2183602"/>
                  </a:lnTo>
                  <a:lnTo>
                    <a:pt x="714812" y="2164023"/>
                  </a:lnTo>
                  <a:lnTo>
                    <a:pt x="672523" y="2143298"/>
                  </a:lnTo>
                  <a:lnTo>
                    <a:pt x="631203" y="2121452"/>
                  </a:lnTo>
                  <a:lnTo>
                    <a:pt x="590885" y="2098511"/>
                  </a:lnTo>
                  <a:lnTo>
                    <a:pt x="551600" y="2074502"/>
                  </a:lnTo>
                  <a:lnTo>
                    <a:pt x="513383" y="2049451"/>
                  </a:lnTo>
                  <a:lnTo>
                    <a:pt x="476264" y="2023385"/>
                  </a:lnTo>
                  <a:lnTo>
                    <a:pt x="440278" y="1996329"/>
                  </a:lnTo>
                  <a:lnTo>
                    <a:pt x="405456" y="1968309"/>
                  </a:lnTo>
                  <a:lnTo>
                    <a:pt x="371831" y="1939353"/>
                  </a:lnTo>
                  <a:lnTo>
                    <a:pt x="339435" y="1909486"/>
                  </a:lnTo>
                  <a:lnTo>
                    <a:pt x="308303" y="1878734"/>
                  </a:lnTo>
                  <a:lnTo>
                    <a:pt x="278465" y="1847124"/>
                  </a:lnTo>
                  <a:lnTo>
                    <a:pt x="249954" y="1814682"/>
                  </a:lnTo>
                  <a:lnTo>
                    <a:pt x="222804" y="1781434"/>
                  </a:lnTo>
                  <a:lnTo>
                    <a:pt x="197047" y="1747407"/>
                  </a:lnTo>
                  <a:lnTo>
                    <a:pt x="172715" y="1712626"/>
                  </a:lnTo>
                  <a:lnTo>
                    <a:pt x="149841" y="1677118"/>
                  </a:lnTo>
                  <a:lnTo>
                    <a:pt x="128458" y="1640909"/>
                  </a:lnTo>
                  <a:lnTo>
                    <a:pt x="108598" y="1604026"/>
                  </a:lnTo>
                  <a:lnTo>
                    <a:pt x="90294" y="1566494"/>
                  </a:lnTo>
                  <a:lnTo>
                    <a:pt x="73578" y="1528340"/>
                  </a:lnTo>
                  <a:lnTo>
                    <a:pt x="58484" y="1489590"/>
                  </a:lnTo>
                  <a:lnTo>
                    <a:pt x="45043" y="1450270"/>
                  </a:lnTo>
                  <a:lnTo>
                    <a:pt x="33288" y="1410408"/>
                  </a:lnTo>
                  <a:lnTo>
                    <a:pt x="23253" y="1370027"/>
                  </a:lnTo>
                  <a:lnTo>
                    <a:pt x="14968" y="1329156"/>
                  </a:lnTo>
                  <a:lnTo>
                    <a:pt x="8468" y="1287821"/>
                  </a:lnTo>
                  <a:lnTo>
                    <a:pt x="3785" y="1246046"/>
                  </a:lnTo>
                  <a:lnTo>
                    <a:pt x="951" y="1203860"/>
                  </a:lnTo>
                  <a:lnTo>
                    <a:pt x="0" y="116128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04745" y="2764282"/>
            <a:ext cx="9956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 marR="5080" indent="-1714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Arvot</a:t>
            </a:r>
            <a:r>
              <a:rPr sz="2400" spc="-8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ja </a:t>
            </a:r>
            <a:r>
              <a:rPr sz="2400" spc="-530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moraali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637532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37532" y="0"/>
              <a:ext cx="7554595" cy="6858000"/>
            </a:xfrm>
            <a:custGeom>
              <a:avLst/>
              <a:gdLst/>
              <a:ahLst/>
              <a:cxnLst/>
              <a:rect l="l" t="t" r="r" b="b"/>
              <a:pathLst>
                <a:path w="7554595" h="6858000">
                  <a:moveTo>
                    <a:pt x="755446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554467" y="6858000"/>
                  </a:lnTo>
                  <a:lnTo>
                    <a:pt x="7554467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56605" y="2971038"/>
            <a:ext cx="51885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0" dirty="0">
                <a:solidFill>
                  <a:srgbClr val="FFFFFF"/>
                </a:solidFill>
                <a:latin typeface="Calibri Light"/>
                <a:cs typeface="Calibri Light"/>
              </a:rPr>
              <a:t>Elämänkatsomus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6605" y="4097528"/>
            <a:ext cx="403288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Yksilön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oma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 maailman</a:t>
            </a:r>
            <a:r>
              <a:rPr sz="4000" spc="-8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000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tsomus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94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3336" y="2633599"/>
            <a:ext cx="2296160" cy="692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620"/>
              </a:lnSpc>
              <a:spcBef>
                <a:spcPts val="105"/>
              </a:spcBef>
            </a:pPr>
            <a:r>
              <a:rPr sz="2300" spc="-10" dirty="0">
                <a:solidFill>
                  <a:srgbClr val="FFFFFF"/>
                </a:solidFill>
                <a:latin typeface="Calibri Light"/>
                <a:cs typeface="Calibri Light"/>
              </a:rPr>
              <a:t>Uskonnollinen</a:t>
            </a:r>
            <a:endParaRPr sz="2300">
              <a:latin typeface="Calibri Light"/>
              <a:cs typeface="Calibri Light"/>
            </a:endParaRPr>
          </a:p>
          <a:p>
            <a:pPr marL="12700">
              <a:lnSpc>
                <a:spcPts val="2620"/>
              </a:lnSpc>
            </a:pPr>
            <a:r>
              <a:rPr sz="2300" spc="-10" dirty="0">
                <a:solidFill>
                  <a:srgbClr val="FFFFFF"/>
                </a:solidFill>
                <a:latin typeface="Calibri Light"/>
                <a:cs typeface="Calibri Light"/>
              </a:rPr>
              <a:t>maailmankatsomus</a:t>
            </a:r>
            <a:endParaRPr sz="23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9768" y="440436"/>
            <a:ext cx="8252459" cy="5846445"/>
            <a:chOff x="429768" y="440436"/>
            <a:chExt cx="8252459" cy="58464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768" y="440436"/>
              <a:ext cx="8252459" cy="58460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8129016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8129016" y="5724144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0" y="5724144"/>
                  </a:moveTo>
                  <a:lnTo>
                    <a:pt x="8129016" y="5724144"/>
                  </a:lnTo>
                  <a:lnTo>
                    <a:pt x="8129016" y="0"/>
                  </a:lnTo>
                  <a:lnTo>
                    <a:pt x="0" y="0"/>
                  </a:lnTo>
                  <a:lnTo>
                    <a:pt x="0" y="5724144"/>
                  </a:lnTo>
                  <a:close/>
                </a:path>
              </a:pathLst>
            </a:custGeom>
            <a:ln w="9144">
              <a:solidFill>
                <a:srgbClr val="C7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884" y="941831"/>
              <a:ext cx="7162800" cy="4809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33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8269" y="2554350"/>
            <a:ext cx="278955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-15" dirty="0">
                <a:solidFill>
                  <a:srgbClr val="FFFFFF"/>
                </a:solidFill>
                <a:latin typeface="Calibri Light"/>
                <a:cs typeface="Calibri Light"/>
              </a:rPr>
              <a:t>Poliittinen </a:t>
            </a:r>
            <a:r>
              <a:rPr sz="28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 Light"/>
                <a:cs typeface="Calibri Light"/>
              </a:rPr>
              <a:t>maail</a:t>
            </a:r>
            <a:r>
              <a:rPr sz="2800" spc="-20" dirty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r>
              <a:rPr sz="2800" spc="-5" dirty="0">
                <a:solidFill>
                  <a:srgbClr val="FFFFFF"/>
                </a:solidFill>
                <a:latin typeface="Calibri Light"/>
                <a:cs typeface="Calibri Light"/>
              </a:rPr>
              <a:t>an</a:t>
            </a:r>
            <a:r>
              <a:rPr sz="2800" spc="-60" dirty="0">
                <a:solidFill>
                  <a:srgbClr val="FFFFFF"/>
                </a:solidFill>
                <a:latin typeface="Calibri Light"/>
                <a:cs typeface="Calibri Light"/>
              </a:rPr>
              <a:t>k</a:t>
            </a:r>
            <a:r>
              <a:rPr sz="2800" spc="-2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Calibri Light"/>
                <a:cs typeface="Calibri Light"/>
              </a:rPr>
              <a:t>ts</a:t>
            </a:r>
            <a:r>
              <a:rPr sz="2800" spc="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Calibri Light"/>
                <a:cs typeface="Calibri Light"/>
              </a:rPr>
              <a:t>mus</a:t>
            </a:r>
            <a:endParaRPr sz="28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9768" y="440436"/>
            <a:ext cx="8252459" cy="5846445"/>
            <a:chOff x="429768" y="440436"/>
            <a:chExt cx="8252459" cy="58464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768" y="440436"/>
              <a:ext cx="8252459" cy="58460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8129016" y="0"/>
                  </a:moveTo>
                  <a:lnTo>
                    <a:pt x="0" y="0"/>
                  </a:lnTo>
                  <a:lnTo>
                    <a:pt x="0" y="5724144"/>
                  </a:lnTo>
                  <a:lnTo>
                    <a:pt x="8129016" y="5724144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776" y="484632"/>
              <a:ext cx="8129270" cy="5724525"/>
            </a:xfrm>
            <a:custGeom>
              <a:avLst/>
              <a:gdLst/>
              <a:ahLst/>
              <a:cxnLst/>
              <a:rect l="l" t="t" r="r" b="b"/>
              <a:pathLst>
                <a:path w="8129270" h="5724525">
                  <a:moveTo>
                    <a:pt x="0" y="5724144"/>
                  </a:moveTo>
                  <a:lnTo>
                    <a:pt x="8129016" y="5724144"/>
                  </a:lnTo>
                  <a:lnTo>
                    <a:pt x="8129016" y="0"/>
                  </a:lnTo>
                  <a:lnTo>
                    <a:pt x="0" y="0"/>
                  </a:lnTo>
                  <a:lnTo>
                    <a:pt x="0" y="5724144"/>
                  </a:lnTo>
                  <a:close/>
                </a:path>
              </a:pathLst>
            </a:custGeom>
            <a:ln w="9144">
              <a:solidFill>
                <a:srgbClr val="C7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884" y="941831"/>
              <a:ext cx="7162800" cy="4809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124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 MT</vt:lpstr>
      <vt:lpstr>Calibri</vt:lpstr>
      <vt:lpstr>Calibri Light</vt:lpstr>
      <vt:lpstr>Ink Free</vt:lpstr>
      <vt:lpstr>Office Theme</vt:lpstr>
      <vt:lpstr>PowerPoint Presentation</vt:lpstr>
      <vt:lpstr>Maailmankatsomus</vt:lpstr>
      <vt:lpstr>Maailmankatsomus</vt:lpstr>
      <vt:lpstr>Maailmankuva</vt:lpstr>
      <vt:lpstr>Käsitys  tiedosta</vt:lpstr>
      <vt:lpstr>Arvot ja  moraali</vt:lpstr>
      <vt:lpstr>PowerPoint Presentation</vt:lpstr>
      <vt:lpstr>Uskonnollinen maailmankatsomus</vt:lpstr>
      <vt:lpstr>Poliittinen  maailmankatsomus</vt:lpstr>
      <vt:lpstr>Tieteellinen  maailmankatsomus</vt:lpstr>
      <vt:lpstr>Elämänkatsomus</vt:lpstr>
      <vt:lpstr>.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tunti</dc:title>
  <dc:creator>Katja</dc:creator>
  <cp:lastModifiedBy>Kaisu Österinen</cp:lastModifiedBy>
  <cp:revision>1</cp:revision>
  <dcterms:created xsi:type="dcterms:W3CDTF">2023-12-02T09:38:37Z</dcterms:created>
  <dcterms:modified xsi:type="dcterms:W3CDTF">2023-12-02T10:36:40Z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2020-10-20T00:00:00Z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2023-12-02T00:00:00Z</vt:filetime>
  </property>
</Properties>
</file>