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88E46-4545-4C15-BD11-4BF41E113EE9}" v="3" dt="2024-10-08T11:22:21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lönen Sallamaari" userId="91a92d71-a51c-476b-a84b-c371f0841f27" providerId="ADAL" clId="{06A88E46-4545-4C15-BD11-4BF41E113EE9}"/>
    <pc:docChg chg="undo custSel addSld modSld sldOrd">
      <pc:chgData name="Kyllönen Sallamaari" userId="91a92d71-a51c-476b-a84b-c371f0841f27" providerId="ADAL" clId="{06A88E46-4545-4C15-BD11-4BF41E113EE9}" dt="2024-10-08T11:26:40.418" v="2382" actId="20577"/>
      <pc:docMkLst>
        <pc:docMk/>
      </pc:docMkLst>
      <pc:sldChg chg="modSp mod">
        <pc:chgData name="Kyllönen Sallamaari" userId="91a92d71-a51c-476b-a84b-c371f0841f27" providerId="ADAL" clId="{06A88E46-4545-4C15-BD11-4BF41E113EE9}" dt="2024-10-08T09:03:04.823" v="1462" actId="20577"/>
        <pc:sldMkLst>
          <pc:docMk/>
          <pc:sldMk cId="2632841290" sldId="257"/>
        </pc:sldMkLst>
        <pc:spChg chg="mod">
          <ac:chgData name="Kyllönen Sallamaari" userId="91a92d71-a51c-476b-a84b-c371f0841f27" providerId="ADAL" clId="{06A88E46-4545-4C15-BD11-4BF41E113EE9}" dt="2024-10-08T09:03:04.823" v="1462" actId="20577"/>
          <ac:spMkLst>
            <pc:docMk/>
            <pc:sldMk cId="2632841290" sldId="257"/>
            <ac:spMk id="3" creationId="{AC12CD42-3BE8-E9EA-8BAE-6CF09A8B38EC}"/>
          </ac:spMkLst>
        </pc:spChg>
      </pc:sldChg>
      <pc:sldChg chg="addSp delSp modSp mod setBg">
        <pc:chgData name="Kyllönen Sallamaari" userId="91a92d71-a51c-476b-a84b-c371f0841f27" providerId="ADAL" clId="{06A88E46-4545-4C15-BD11-4BF41E113EE9}" dt="2024-10-08T11:19:36.156" v="2261" actId="20577"/>
        <pc:sldMkLst>
          <pc:docMk/>
          <pc:sldMk cId="54634089" sldId="258"/>
        </pc:sldMkLst>
        <pc:spChg chg="mod">
          <ac:chgData name="Kyllönen Sallamaari" userId="91a92d71-a51c-476b-a84b-c371f0841f27" providerId="ADAL" clId="{06A88E46-4545-4C15-BD11-4BF41E113EE9}" dt="2024-10-08T08:52:47.682" v="410" actId="26606"/>
          <ac:spMkLst>
            <pc:docMk/>
            <pc:sldMk cId="54634089" sldId="258"/>
            <ac:spMk id="2" creationId="{A7A750CE-D7B8-7CB2-F47B-5FF49B52601A}"/>
          </ac:spMkLst>
        </pc:spChg>
        <pc:spChg chg="mod">
          <ac:chgData name="Kyllönen Sallamaari" userId="91a92d71-a51c-476b-a84b-c371f0841f27" providerId="ADAL" clId="{06A88E46-4545-4C15-BD11-4BF41E113EE9}" dt="2024-10-08T11:19:36.156" v="2261" actId="20577"/>
          <ac:spMkLst>
            <pc:docMk/>
            <pc:sldMk cId="54634089" sldId="258"/>
            <ac:spMk id="3" creationId="{8361ABD6-AFAA-82B2-B43F-E50FFF4FB217}"/>
          </ac:spMkLst>
        </pc:spChg>
        <pc:spChg chg="add del mod ord">
          <ac:chgData name="Kyllönen Sallamaari" userId="91a92d71-a51c-476b-a84b-c371f0841f27" providerId="ADAL" clId="{06A88E46-4545-4C15-BD11-4BF41E113EE9}" dt="2024-10-08T08:53:43.760" v="479"/>
          <ac:spMkLst>
            <pc:docMk/>
            <pc:sldMk cId="54634089" sldId="258"/>
            <ac:spMk id="4" creationId="{1C9A6D6C-32AF-0F6E-4012-3148751A8854}"/>
          </ac:spMkLst>
        </pc:spChg>
        <pc:spChg chg="add ord">
          <ac:chgData name="Kyllönen Sallamaari" userId="91a92d71-a51c-476b-a84b-c371f0841f27" providerId="ADAL" clId="{06A88E46-4545-4C15-BD11-4BF41E113EE9}" dt="2024-10-08T11:19:17.775" v="2258" actId="167"/>
          <ac:spMkLst>
            <pc:docMk/>
            <pc:sldMk cId="54634089" sldId="258"/>
            <ac:spMk id="7" creationId="{C9076D45-E6C2-9C43-5CEA-643766E4CA74}"/>
          </ac:spMkLst>
        </pc:spChg>
        <pc:spChg chg="add del">
          <ac:chgData name="Kyllönen Sallamaari" userId="91a92d71-a51c-476b-a84b-c371f0841f27" providerId="ADAL" clId="{06A88E46-4545-4C15-BD11-4BF41E113EE9}" dt="2024-10-08T08:52:47.682" v="410" actId="26606"/>
          <ac:spMkLst>
            <pc:docMk/>
            <pc:sldMk cId="54634089" sldId="258"/>
            <ac:spMk id="11" creationId="{77889169-379D-4FD8-915F-A11C1EC5BCD2}"/>
          </ac:spMkLst>
        </pc:spChg>
        <pc:spChg chg="add del">
          <ac:chgData name="Kyllönen Sallamaari" userId="91a92d71-a51c-476b-a84b-c371f0841f27" providerId="ADAL" clId="{06A88E46-4545-4C15-BD11-4BF41E113EE9}" dt="2024-10-08T08:52:47.682" v="410" actId="26606"/>
          <ac:spMkLst>
            <pc:docMk/>
            <pc:sldMk cId="54634089" sldId="258"/>
            <ac:spMk id="13" creationId="{4215B73D-D047-4FE7-9B7F-1C897694A168}"/>
          </ac:spMkLst>
        </pc:spChg>
        <pc:spChg chg="add del">
          <ac:chgData name="Kyllönen Sallamaari" userId="91a92d71-a51c-476b-a84b-c371f0841f27" providerId="ADAL" clId="{06A88E46-4545-4C15-BD11-4BF41E113EE9}" dt="2024-10-08T08:52:47.682" v="410" actId="26606"/>
          <ac:spMkLst>
            <pc:docMk/>
            <pc:sldMk cId="54634089" sldId="258"/>
            <ac:spMk id="23" creationId="{6859B3BF-E9F2-4912-A417-7D3FD77BEB84}"/>
          </ac:spMkLst>
        </pc:spChg>
        <pc:grpChg chg="add del">
          <ac:chgData name="Kyllönen Sallamaari" userId="91a92d71-a51c-476b-a84b-c371f0841f27" providerId="ADAL" clId="{06A88E46-4545-4C15-BD11-4BF41E113EE9}" dt="2024-10-08T08:52:47.682" v="410" actId="26606"/>
          <ac:grpSpMkLst>
            <pc:docMk/>
            <pc:sldMk cId="54634089" sldId="258"/>
            <ac:grpSpMk id="15" creationId="{D25992B3-326F-4D73-95CD-6F59E814C2DB}"/>
          </ac:grpSpMkLst>
        </pc:grpChg>
        <pc:picChg chg="add del mod">
          <ac:chgData name="Kyllönen Sallamaari" userId="91a92d71-a51c-476b-a84b-c371f0841f27" providerId="ADAL" clId="{06A88E46-4545-4C15-BD11-4BF41E113EE9}" dt="2024-10-08T11:13:11.652" v="1786" actId="21"/>
          <ac:picMkLst>
            <pc:docMk/>
            <pc:sldMk cId="54634089" sldId="258"/>
            <ac:picMk id="6" creationId="{E1FEFA3C-61D4-4071-3AE5-A8479D83E566}"/>
          </ac:picMkLst>
        </pc:picChg>
        <pc:picChg chg="add del">
          <ac:chgData name="Kyllönen Sallamaari" userId="91a92d71-a51c-476b-a84b-c371f0841f27" providerId="ADAL" clId="{06A88E46-4545-4C15-BD11-4BF41E113EE9}" dt="2024-10-08T08:52:47.682" v="410" actId="26606"/>
          <ac:picMkLst>
            <pc:docMk/>
            <pc:sldMk cId="54634089" sldId="258"/>
            <ac:picMk id="25" creationId="{B93890BA-3DA0-4FE5-95C0-FB4DD439A377}"/>
          </ac:picMkLst>
        </pc:picChg>
        <pc:picChg chg="add del">
          <ac:chgData name="Kyllönen Sallamaari" userId="91a92d71-a51c-476b-a84b-c371f0841f27" providerId="ADAL" clId="{06A88E46-4545-4C15-BD11-4BF41E113EE9}" dt="2024-10-08T08:52:47.682" v="410" actId="26606"/>
          <ac:picMkLst>
            <pc:docMk/>
            <pc:sldMk cId="54634089" sldId="258"/>
            <ac:picMk id="27" creationId="{0B6C5D7A-F5E9-44AE-9B0E-DA0C97AD7B1C}"/>
          </ac:picMkLst>
        </pc:picChg>
      </pc:sldChg>
      <pc:sldChg chg="modSp mod">
        <pc:chgData name="Kyllönen Sallamaari" userId="91a92d71-a51c-476b-a84b-c371f0841f27" providerId="ADAL" clId="{06A88E46-4545-4C15-BD11-4BF41E113EE9}" dt="2024-10-08T09:03:48.396" v="1558" actId="13926"/>
        <pc:sldMkLst>
          <pc:docMk/>
          <pc:sldMk cId="3685805189" sldId="259"/>
        </pc:sldMkLst>
        <pc:spChg chg="mod">
          <ac:chgData name="Kyllönen Sallamaari" userId="91a92d71-a51c-476b-a84b-c371f0841f27" providerId="ADAL" clId="{06A88E46-4545-4C15-BD11-4BF41E113EE9}" dt="2024-10-08T09:03:38.892" v="1556" actId="20577"/>
          <ac:spMkLst>
            <pc:docMk/>
            <pc:sldMk cId="3685805189" sldId="259"/>
            <ac:spMk id="2" creationId="{19C9F26D-1A98-1B49-E634-9DDD85E1B7C5}"/>
          </ac:spMkLst>
        </pc:spChg>
        <pc:spChg chg="mod">
          <ac:chgData name="Kyllönen Sallamaari" userId="91a92d71-a51c-476b-a84b-c371f0841f27" providerId="ADAL" clId="{06A88E46-4545-4C15-BD11-4BF41E113EE9}" dt="2024-10-08T09:03:45.241" v="1557" actId="13926"/>
          <ac:spMkLst>
            <pc:docMk/>
            <pc:sldMk cId="3685805189" sldId="259"/>
            <ac:spMk id="5" creationId="{CCFC12E9-AF35-9BEB-49F0-D80ADCBF1B8B}"/>
          </ac:spMkLst>
        </pc:spChg>
        <pc:spChg chg="mod">
          <ac:chgData name="Kyllönen Sallamaari" userId="91a92d71-a51c-476b-a84b-c371f0841f27" providerId="ADAL" clId="{06A88E46-4545-4C15-BD11-4BF41E113EE9}" dt="2024-10-08T09:00:37.191" v="1446" actId="403"/>
          <ac:spMkLst>
            <pc:docMk/>
            <pc:sldMk cId="3685805189" sldId="259"/>
            <ac:spMk id="6" creationId="{952AB735-7FFD-41C3-753D-91CAB550343D}"/>
          </ac:spMkLst>
        </pc:spChg>
        <pc:spChg chg="mod">
          <ac:chgData name="Kyllönen Sallamaari" userId="91a92d71-a51c-476b-a84b-c371f0841f27" providerId="ADAL" clId="{06A88E46-4545-4C15-BD11-4BF41E113EE9}" dt="2024-10-08T09:03:48.396" v="1558" actId="13926"/>
          <ac:spMkLst>
            <pc:docMk/>
            <pc:sldMk cId="3685805189" sldId="259"/>
            <ac:spMk id="7" creationId="{2F43B0BC-C5D4-C5D9-8DEF-EC3E4E180734}"/>
          </ac:spMkLst>
        </pc:spChg>
        <pc:spChg chg="mod">
          <ac:chgData name="Kyllönen Sallamaari" userId="91a92d71-a51c-476b-a84b-c371f0841f27" providerId="ADAL" clId="{06A88E46-4545-4C15-BD11-4BF41E113EE9}" dt="2024-10-08T09:01:03.717" v="1453" actId="20577"/>
          <ac:spMkLst>
            <pc:docMk/>
            <pc:sldMk cId="3685805189" sldId="259"/>
            <ac:spMk id="8" creationId="{DF5ADFE8-240E-08B6-58AF-3ACF7BAF04E1}"/>
          </ac:spMkLst>
        </pc:spChg>
      </pc:sldChg>
      <pc:sldChg chg="addSp modSp mod">
        <pc:chgData name="Kyllönen Sallamaari" userId="91a92d71-a51c-476b-a84b-c371f0841f27" providerId="ADAL" clId="{06A88E46-4545-4C15-BD11-4BF41E113EE9}" dt="2024-10-08T11:03:40.935" v="1565" actId="1076"/>
        <pc:sldMkLst>
          <pc:docMk/>
          <pc:sldMk cId="2367499311" sldId="260"/>
        </pc:sldMkLst>
        <pc:picChg chg="mod">
          <ac:chgData name="Kyllönen Sallamaari" userId="91a92d71-a51c-476b-a84b-c371f0841f27" providerId="ADAL" clId="{06A88E46-4545-4C15-BD11-4BF41E113EE9}" dt="2024-10-08T11:03:33.570" v="1563" actId="1076"/>
          <ac:picMkLst>
            <pc:docMk/>
            <pc:sldMk cId="2367499311" sldId="260"/>
            <ac:picMk id="5" creationId="{F7FDB9EE-2A7F-02A8-246F-BFCFFB5C053A}"/>
          </ac:picMkLst>
        </pc:picChg>
        <pc:picChg chg="mod">
          <ac:chgData name="Kyllönen Sallamaari" userId="91a92d71-a51c-476b-a84b-c371f0841f27" providerId="ADAL" clId="{06A88E46-4545-4C15-BD11-4BF41E113EE9}" dt="2024-10-08T11:03:40.935" v="1565" actId="1076"/>
          <ac:picMkLst>
            <pc:docMk/>
            <pc:sldMk cId="2367499311" sldId="260"/>
            <ac:picMk id="7" creationId="{042F885D-5932-064D-3708-7D27406FACF9}"/>
          </ac:picMkLst>
        </pc:picChg>
        <pc:picChg chg="mod">
          <ac:chgData name="Kyllönen Sallamaari" userId="91a92d71-a51c-476b-a84b-c371f0841f27" providerId="ADAL" clId="{06A88E46-4545-4C15-BD11-4BF41E113EE9}" dt="2024-10-08T11:03:36.576" v="1564" actId="1076"/>
          <ac:picMkLst>
            <pc:docMk/>
            <pc:sldMk cId="2367499311" sldId="260"/>
            <ac:picMk id="9" creationId="{E6ED25E5-BEC0-6EFA-0912-392658585A62}"/>
          </ac:picMkLst>
        </pc:picChg>
        <pc:picChg chg="mod">
          <ac:chgData name="Kyllönen Sallamaari" userId="91a92d71-a51c-476b-a84b-c371f0841f27" providerId="ADAL" clId="{06A88E46-4545-4C15-BD11-4BF41E113EE9}" dt="2024-10-08T11:03:22.375" v="1561" actId="1076"/>
          <ac:picMkLst>
            <pc:docMk/>
            <pc:sldMk cId="2367499311" sldId="260"/>
            <ac:picMk id="11" creationId="{45D71922-17AA-E687-480A-E601C568D7E8}"/>
          </ac:picMkLst>
        </pc:picChg>
        <pc:picChg chg="add mod">
          <ac:chgData name="Kyllönen Sallamaari" userId="91a92d71-a51c-476b-a84b-c371f0841f27" providerId="ADAL" clId="{06A88E46-4545-4C15-BD11-4BF41E113EE9}" dt="2024-10-08T11:03:18.266" v="1560" actId="1076"/>
          <ac:picMkLst>
            <pc:docMk/>
            <pc:sldMk cId="2367499311" sldId="260"/>
            <ac:picMk id="17" creationId="{A3D9EDDD-1F84-0F51-1C69-DB88B8D38499}"/>
          </ac:picMkLst>
        </pc:picChg>
      </pc:sldChg>
      <pc:sldChg chg="addSp delSp modSp new mod setBg modClrScheme chgLayout">
        <pc:chgData name="Kyllönen Sallamaari" userId="91a92d71-a51c-476b-a84b-c371f0841f27" providerId="ADAL" clId="{06A88E46-4545-4C15-BD11-4BF41E113EE9}" dt="2024-10-08T11:26:40.418" v="2382" actId="20577"/>
        <pc:sldMkLst>
          <pc:docMk/>
          <pc:sldMk cId="664489827" sldId="261"/>
        </pc:sldMkLst>
        <pc:spChg chg="del mod ord">
          <ac:chgData name="Kyllönen Sallamaari" userId="91a92d71-a51c-476b-a84b-c371f0841f27" providerId="ADAL" clId="{06A88E46-4545-4C15-BD11-4BF41E113EE9}" dt="2024-10-08T09:02:37.257" v="1455" actId="700"/>
          <ac:spMkLst>
            <pc:docMk/>
            <pc:sldMk cId="664489827" sldId="261"/>
            <ac:spMk id="2" creationId="{644D5BA1-8D6E-4E22-35D9-6D4FB15159E1}"/>
          </ac:spMkLst>
        </pc:spChg>
        <pc:spChg chg="del">
          <ac:chgData name="Kyllönen Sallamaari" userId="91a92d71-a51c-476b-a84b-c371f0841f27" providerId="ADAL" clId="{06A88E46-4545-4C15-BD11-4BF41E113EE9}" dt="2024-10-08T09:02:37.257" v="1455" actId="700"/>
          <ac:spMkLst>
            <pc:docMk/>
            <pc:sldMk cId="664489827" sldId="261"/>
            <ac:spMk id="3" creationId="{EEEF1ED5-D14C-10C3-6FC9-D6B45CD256C5}"/>
          </ac:spMkLst>
        </pc:spChg>
        <pc:spChg chg="del mod ord">
          <ac:chgData name="Kyllönen Sallamaari" userId="91a92d71-a51c-476b-a84b-c371f0841f27" providerId="ADAL" clId="{06A88E46-4545-4C15-BD11-4BF41E113EE9}" dt="2024-10-08T09:02:37.257" v="1455" actId="700"/>
          <ac:spMkLst>
            <pc:docMk/>
            <pc:sldMk cId="664489827" sldId="261"/>
            <ac:spMk id="4" creationId="{214C2476-2279-2EFD-2F9C-32D96CBF8666}"/>
          </ac:spMkLst>
        </pc:spChg>
        <pc:spChg chg="del">
          <ac:chgData name="Kyllönen Sallamaari" userId="91a92d71-a51c-476b-a84b-c371f0841f27" providerId="ADAL" clId="{06A88E46-4545-4C15-BD11-4BF41E113EE9}" dt="2024-10-08T09:02:37.257" v="1455" actId="700"/>
          <ac:spMkLst>
            <pc:docMk/>
            <pc:sldMk cId="664489827" sldId="261"/>
            <ac:spMk id="5" creationId="{7F8DE970-E0C4-3B5E-686C-23988E1ED020}"/>
          </ac:spMkLst>
        </pc:spChg>
        <pc:spChg chg="del">
          <ac:chgData name="Kyllönen Sallamaari" userId="91a92d71-a51c-476b-a84b-c371f0841f27" providerId="ADAL" clId="{06A88E46-4545-4C15-BD11-4BF41E113EE9}" dt="2024-10-08T09:02:37.257" v="1455" actId="700"/>
          <ac:spMkLst>
            <pc:docMk/>
            <pc:sldMk cId="664489827" sldId="261"/>
            <ac:spMk id="6" creationId="{399D8E3E-5D5F-E367-D5C0-01BEB42A8B1D}"/>
          </ac:spMkLst>
        </pc:spChg>
        <pc:spChg chg="add mod ord">
          <ac:chgData name="Kyllönen Sallamaari" userId="91a92d71-a51c-476b-a84b-c371f0841f27" providerId="ADAL" clId="{06A88E46-4545-4C15-BD11-4BF41E113EE9}" dt="2024-10-08T11:26:40.418" v="2382" actId="20577"/>
          <ac:spMkLst>
            <pc:docMk/>
            <pc:sldMk cId="664489827" sldId="261"/>
            <ac:spMk id="7" creationId="{3E4CF804-3E8B-2EA5-D922-1A19870ABCDE}"/>
          </ac:spMkLst>
        </pc:spChg>
        <pc:spChg chg="add del mod ord">
          <ac:chgData name="Kyllönen Sallamaari" userId="91a92d71-a51c-476b-a84b-c371f0841f27" providerId="ADAL" clId="{06A88E46-4545-4C15-BD11-4BF41E113EE9}" dt="2024-10-08T11:26:18.020" v="2375" actId="26606"/>
          <ac:spMkLst>
            <pc:docMk/>
            <pc:sldMk cId="664489827" sldId="261"/>
            <ac:spMk id="8" creationId="{09B8CD5E-B62F-7766-8C59-A85F25BFC158}"/>
          </ac:spMkLst>
        </pc:spChg>
        <pc:spChg chg="add">
          <ac:chgData name="Kyllönen Sallamaari" userId="91a92d71-a51c-476b-a84b-c371f0841f27" providerId="ADAL" clId="{06A88E46-4545-4C15-BD11-4BF41E113EE9}" dt="2024-10-08T11:26:18.020" v="2375" actId="26606"/>
          <ac:spMkLst>
            <pc:docMk/>
            <pc:sldMk cId="664489827" sldId="261"/>
            <ac:spMk id="14" creationId="{57908DE9-5647-483E-B731-49D34A839B3F}"/>
          </ac:spMkLst>
        </pc:spChg>
        <pc:spChg chg="add">
          <ac:chgData name="Kyllönen Sallamaari" userId="91a92d71-a51c-476b-a84b-c371f0841f27" providerId="ADAL" clId="{06A88E46-4545-4C15-BD11-4BF41E113EE9}" dt="2024-10-08T11:26:18.020" v="2375" actId="26606"/>
          <ac:spMkLst>
            <pc:docMk/>
            <pc:sldMk cId="664489827" sldId="261"/>
            <ac:spMk id="16" creationId="{926962B4-5DCE-4745-A877-F7237DA68D7F}"/>
          </ac:spMkLst>
        </pc:spChg>
        <pc:spChg chg="add">
          <ac:chgData name="Kyllönen Sallamaari" userId="91a92d71-a51c-476b-a84b-c371f0841f27" providerId="ADAL" clId="{06A88E46-4545-4C15-BD11-4BF41E113EE9}" dt="2024-10-08T11:26:18.020" v="2375" actId="26606"/>
          <ac:spMkLst>
            <pc:docMk/>
            <pc:sldMk cId="664489827" sldId="261"/>
            <ac:spMk id="18" creationId="{FFC31C6D-653C-4C57-B226-ED6CE571F611}"/>
          </ac:spMkLst>
        </pc:spChg>
        <pc:grpChg chg="add">
          <ac:chgData name="Kyllönen Sallamaari" userId="91a92d71-a51c-476b-a84b-c371f0841f27" providerId="ADAL" clId="{06A88E46-4545-4C15-BD11-4BF41E113EE9}" dt="2024-10-08T11:26:18.020" v="2375" actId="26606"/>
          <ac:grpSpMkLst>
            <pc:docMk/>
            <pc:sldMk cId="664489827" sldId="261"/>
            <ac:grpSpMk id="20" creationId="{C310B041-3468-403A-926B-E3C1CF4433A2}"/>
          </ac:grpSpMkLst>
        </pc:grpChg>
        <pc:graphicFrameChg chg="add">
          <ac:chgData name="Kyllönen Sallamaari" userId="91a92d71-a51c-476b-a84b-c371f0841f27" providerId="ADAL" clId="{06A88E46-4545-4C15-BD11-4BF41E113EE9}" dt="2024-10-08T11:26:18.020" v="2375" actId="26606"/>
          <ac:graphicFrameMkLst>
            <pc:docMk/>
            <pc:sldMk cId="664489827" sldId="261"/>
            <ac:graphicFrameMk id="10" creationId="{B88B9DA5-BA1A-784C-200D-CE10B8292710}"/>
          </ac:graphicFrameMkLst>
        </pc:graphicFrameChg>
      </pc:sldChg>
      <pc:sldChg chg="addSp delSp modSp new mod ord setBg">
        <pc:chgData name="Kyllönen Sallamaari" userId="91a92d71-a51c-476b-a84b-c371f0841f27" providerId="ADAL" clId="{06A88E46-4545-4C15-BD11-4BF41E113EE9}" dt="2024-10-08T11:22:54.735" v="2374" actId="255"/>
        <pc:sldMkLst>
          <pc:docMk/>
          <pc:sldMk cId="2299469598" sldId="262"/>
        </pc:sldMkLst>
        <pc:spChg chg="mod">
          <ac:chgData name="Kyllönen Sallamaari" userId="91a92d71-a51c-476b-a84b-c371f0841f27" providerId="ADAL" clId="{06A88E46-4545-4C15-BD11-4BF41E113EE9}" dt="2024-10-08T11:21:50.426" v="2315" actId="26606"/>
          <ac:spMkLst>
            <pc:docMk/>
            <pc:sldMk cId="2299469598" sldId="262"/>
            <ac:spMk id="2" creationId="{152CD787-D31A-8803-330B-9752732F4E9E}"/>
          </ac:spMkLst>
        </pc:spChg>
        <pc:spChg chg="mod">
          <ac:chgData name="Kyllönen Sallamaari" userId="91a92d71-a51c-476b-a84b-c371f0841f27" providerId="ADAL" clId="{06A88E46-4545-4C15-BD11-4BF41E113EE9}" dt="2024-10-08T11:22:54.735" v="2374" actId="255"/>
          <ac:spMkLst>
            <pc:docMk/>
            <pc:sldMk cId="2299469598" sldId="262"/>
            <ac:spMk id="3" creationId="{D62FFECD-A1FF-7F00-8EEC-C70C2EF23395}"/>
          </ac:spMkLst>
        </pc:spChg>
        <pc:spChg chg="add del">
          <ac:chgData name="Kyllönen Sallamaari" userId="91a92d71-a51c-476b-a84b-c371f0841f27" providerId="ADAL" clId="{06A88E46-4545-4C15-BD11-4BF41E113EE9}" dt="2024-10-08T11:21:50.426" v="2315" actId="26606"/>
          <ac:spMkLst>
            <pc:docMk/>
            <pc:sldMk cId="2299469598" sldId="262"/>
            <ac:spMk id="10" creationId="{4F8E18AC-903E-4B46-8CC0-FE20E612CE37}"/>
          </ac:spMkLst>
        </pc:spChg>
        <pc:spChg chg="add del">
          <ac:chgData name="Kyllönen Sallamaari" userId="91a92d71-a51c-476b-a84b-c371f0841f27" providerId="ADAL" clId="{06A88E46-4545-4C15-BD11-4BF41E113EE9}" dt="2024-10-08T11:21:50.426" v="2315" actId="26606"/>
          <ac:spMkLst>
            <pc:docMk/>
            <pc:sldMk cId="2299469598" sldId="262"/>
            <ac:spMk id="12" creationId="{3DEE38FB-0763-470C-8A5E-44456B5130D7}"/>
          </ac:spMkLst>
        </pc:spChg>
        <pc:spChg chg="add del">
          <ac:chgData name="Kyllönen Sallamaari" userId="91a92d71-a51c-476b-a84b-c371f0841f27" providerId="ADAL" clId="{06A88E46-4545-4C15-BD11-4BF41E113EE9}" dt="2024-10-08T11:21:50.426" v="2315" actId="26606"/>
          <ac:spMkLst>
            <pc:docMk/>
            <pc:sldMk cId="2299469598" sldId="262"/>
            <ac:spMk id="14" creationId="{F1D6E6C0-11C7-4A38-BD12-80741960B53C}"/>
          </ac:spMkLst>
        </pc:spChg>
        <pc:grpChg chg="add del">
          <ac:chgData name="Kyllönen Sallamaari" userId="91a92d71-a51c-476b-a84b-c371f0841f27" providerId="ADAL" clId="{06A88E46-4545-4C15-BD11-4BF41E113EE9}" dt="2024-10-08T11:21:50.426" v="2315" actId="26606"/>
          <ac:grpSpMkLst>
            <pc:docMk/>
            <pc:sldMk cId="2299469598" sldId="262"/>
            <ac:grpSpMk id="16" creationId="{2B16E781-E64A-4007-B0F1-5A50135A4276}"/>
          </ac:grpSpMkLst>
        </pc:grpChg>
        <pc:picChg chg="add mod">
          <ac:chgData name="Kyllönen Sallamaari" userId="91a92d71-a51c-476b-a84b-c371f0841f27" providerId="ADAL" clId="{06A88E46-4545-4C15-BD11-4BF41E113EE9}" dt="2024-10-08T11:22:00.075" v="2318" actId="1076"/>
          <ac:picMkLst>
            <pc:docMk/>
            <pc:sldMk cId="2299469598" sldId="262"/>
            <ac:picMk id="5" creationId="{97EDB8CB-8A18-4854-2AD8-69BBFF540E1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hyperlink" Target="https://areena.yle.fi/1-67443580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hyperlink" Target="https://areena.yle.fi/1-6744358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FB31E-6B54-46E0-BF95-370809141E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23EB39-49C3-4EFA-B11E-135DA48EB5A7}">
      <dgm:prSet/>
      <dgm:spPr/>
      <dgm:t>
        <a:bodyPr/>
        <a:lstStyle/>
        <a:p>
          <a:r>
            <a:rPr lang="fi-FI" b="1"/>
            <a:t>Äly 4.7, tehtävä 1:</a:t>
          </a:r>
          <a:endParaRPr lang="en-US"/>
        </a:p>
      </dgm:t>
    </dgm:pt>
    <dgm:pt modelId="{85143BBC-6044-4776-9B42-C27E279E5119}" type="parTrans" cxnId="{DD22AAC2-CA27-48D2-BB5A-62A7C997632E}">
      <dgm:prSet/>
      <dgm:spPr/>
      <dgm:t>
        <a:bodyPr/>
        <a:lstStyle/>
        <a:p>
          <a:endParaRPr lang="en-US"/>
        </a:p>
      </dgm:t>
    </dgm:pt>
    <dgm:pt modelId="{03B0EF3F-BDBA-4E20-BF29-5457E822A75C}" type="sibTrans" cxnId="{DD22AAC2-CA27-48D2-BB5A-62A7C997632E}">
      <dgm:prSet/>
      <dgm:spPr/>
      <dgm:t>
        <a:bodyPr/>
        <a:lstStyle/>
        <a:p>
          <a:endParaRPr lang="en-US"/>
        </a:p>
      </dgm:t>
    </dgm:pt>
    <dgm:pt modelId="{22197260-1529-40C0-976A-DB626CE62703}">
      <dgm:prSet/>
      <dgm:spPr/>
      <dgm:t>
        <a:bodyPr/>
        <a:lstStyle/>
        <a:p>
          <a:r>
            <a:rPr lang="fi-FI"/>
            <a:t>HUOM. Eri video kuin Älyn tehtävässä.</a:t>
          </a:r>
          <a:endParaRPr lang="en-US"/>
        </a:p>
      </dgm:t>
    </dgm:pt>
    <dgm:pt modelId="{A924EC12-31B3-40D8-B346-3022100FECE2}" type="parTrans" cxnId="{5B72D0DA-2257-4123-BD13-BB1B7E56C7F1}">
      <dgm:prSet/>
      <dgm:spPr/>
      <dgm:t>
        <a:bodyPr/>
        <a:lstStyle/>
        <a:p>
          <a:endParaRPr lang="en-US"/>
        </a:p>
      </dgm:t>
    </dgm:pt>
    <dgm:pt modelId="{7B5B3FBA-A834-48BF-BAFA-FF22D66009EB}" type="sibTrans" cxnId="{5B72D0DA-2257-4123-BD13-BB1B7E56C7F1}">
      <dgm:prSet/>
      <dgm:spPr/>
      <dgm:t>
        <a:bodyPr/>
        <a:lstStyle/>
        <a:p>
          <a:endParaRPr lang="en-US"/>
        </a:p>
      </dgm:t>
    </dgm:pt>
    <dgm:pt modelId="{49DDF5F9-8C5B-4A6F-A1F9-12DD6A7DED85}">
      <dgm:prSet/>
      <dgm:spPr/>
      <dgm:t>
        <a:bodyPr/>
        <a:lstStyle/>
        <a:p>
          <a:r>
            <a:rPr lang="fi-FI"/>
            <a:t>Palauta vastaus kuitenkin Älyyn.</a:t>
          </a:r>
          <a:endParaRPr lang="en-US"/>
        </a:p>
      </dgm:t>
    </dgm:pt>
    <dgm:pt modelId="{4C1EED14-454D-45A7-B879-1C7D3A6448EA}" type="parTrans" cxnId="{C9AD495A-3645-4600-BC26-1F7FFA2C435C}">
      <dgm:prSet/>
      <dgm:spPr/>
      <dgm:t>
        <a:bodyPr/>
        <a:lstStyle/>
        <a:p>
          <a:endParaRPr lang="en-US"/>
        </a:p>
      </dgm:t>
    </dgm:pt>
    <dgm:pt modelId="{57A4AC92-E778-47E9-859B-00B56500F7BB}" type="sibTrans" cxnId="{C9AD495A-3645-4600-BC26-1F7FFA2C435C}">
      <dgm:prSet/>
      <dgm:spPr/>
      <dgm:t>
        <a:bodyPr/>
        <a:lstStyle/>
        <a:p>
          <a:endParaRPr lang="en-US"/>
        </a:p>
      </dgm:t>
    </dgm:pt>
    <dgm:pt modelId="{65D6F335-2D97-4EC5-B067-43EDB26D3B05}">
      <dgm:prSet/>
      <dgm:spPr/>
      <dgm:t>
        <a:bodyPr/>
        <a:lstStyle/>
        <a:p>
          <a:r>
            <a:rPr lang="fi-FI">
              <a:hlinkClick xmlns:r="http://schemas.openxmlformats.org/officeDocument/2006/relationships" r:id="rId1"/>
            </a:rPr>
            <a:t>https://areena.yle.fi/1-67443580</a:t>
          </a:r>
          <a:r>
            <a:rPr lang="fi-FI"/>
            <a:t> </a:t>
          </a:r>
          <a:endParaRPr lang="en-US"/>
        </a:p>
      </dgm:t>
    </dgm:pt>
    <dgm:pt modelId="{C38C1FA8-4261-4A24-A26E-068A488EDFAA}" type="parTrans" cxnId="{CABFC543-4F4F-4AFB-9479-A5DCC394AE15}">
      <dgm:prSet/>
      <dgm:spPr/>
      <dgm:t>
        <a:bodyPr/>
        <a:lstStyle/>
        <a:p>
          <a:endParaRPr lang="en-US"/>
        </a:p>
      </dgm:t>
    </dgm:pt>
    <dgm:pt modelId="{5A043756-CE87-46C4-8E60-87FEB33CFCF7}" type="sibTrans" cxnId="{CABFC543-4F4F-4AFB-9479-A5DCC394AE15}">
      <dgm:prSet/>
      <dgm:spPr/>
      <dgm:t>
        <a:bodyPr/>
        <a:lstStyle/>
        <a:p>
          <a:endParaRPr lang="en-US"/>
        </a:p>
      </dgm:t>
    </dgm:pt>
    <dgm:pt modelId="{B17DAA93-964C-4F8E-8E6D-49AFA9197358}" type="pres">
      <dgm:prSet presAssocID="{4D7FB31E-6B54-46E0-BF95-370809141E97}" presName="root" presStyleCnt="0">
        <dgm:presLayoutVars>
          <dgm:dir/>
          <dgm:resizeHandles val="exact"/>
        </dgm:presLayoutVars>
      </dgm:prSet>
      <dgm:spPr/>
    </dgm:pt>
    <dgm:pt modelId="{BCCE4B72-29CA-44CA-8A47-E839900AB2A7}" type="pres">
      <dgm:prSet presAssocID="{D323EB39-49C3-4EFA-B11E-135DA48EB5A7}" presName="compNode" presStyleCnt="0"/>
      <dgm:spPr/>
    </dgm:pt>
    <dgm:pt modelId="{E6DC57FF-E173-4DB8-A900-E97C85857B6C}" type="pres">
      <dgm:prSet presAssocID="{D323EB39-49C3-4EFA-B11E-135DA48EB5A7}" presName="bgRect" presStyleLbl="bgShp" presStyleIdx="0" presStyleCnt="4"/>
      <dgm:spPr/>
    </dgm:pt>
    <dgm:pt modelId="{AE51C489-5C3F-4887-8226-4C22CB14F013}" type="pres">
      <dgm:prSet presAssocID="{D323EB39-49C3-4EFA-B11E-135DA48EB5A7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54651F2-DABE-4298-961D-2176D8826510}" type="pres">
      <dgm:prSet presAssocID="{D323EB39-49C3-4EFA-B11E-135DA48EB5A7}" presName="spaceRect" presStyleCnt="0"/>
      <dgm:spPr/>
    </dgm:pt>
    <dgm:pt modelId="{4B562B1B-BC56-46BC-BDFD-EDECA3CBFA7C}" type="pres">
      <dgm:prSet presAssocID="{D323EB39-49C3-4EFA-B11E-135DA48EB5A7}" presName="parTx" presStyleLbl="revTx" presStyleIdx="0" presStyleCnt="4">
        <dgm:presLayoutVars>
          <dgm:chMax val="0"/>
          <dgm:chPref val="0"/>
        </dgm:presLayoutVars>
      </dgm:prSet>
      <dgm:spPr/>
    </dgm:pt>
    <dgm:pt modelId="{70FD5867-3861-4F6C-AAE6-B6A47BF10733}" type="pres">
      <dgm:prSet presAssocID="{03B0EF3F-BDBA-4E20-BF29-5457E822A75C}" presName="sibTrans" presStyleCnt="0"/>
      <dgm:spPr/>
    </dgm:pt>
    <dgm:pt modelId="{EF42BB6C-0B94-4522-905B-EFE273047FD7}" type="pres">
      <dgm:prSet presAssocID="{22197260-1529-40C0-976A-DB626CE62703}" presName="compNode" presStyleCnt="0"/>
      <dgm:spPr/>
    </dgm:pt>
    <dgm:pt modelId="{46D6607B-FEBE-4928-BEF1-48F57C348D76}" type="pres">
      <dgm:prSet presAssocID="{22197260-1529-40C0-976A-DB626CE62703}" presName="bgRect" presStyleLbl="bgShp" presStyleIdx="1" presStyleCnt="4"/>
      <dgm:spPr/>
    </dgm:pt>
    <dgm:pt modelId="{0EFBBAD9-B4A6-4737-8093-9C55A46C81CD}" type="pres">
      <dgm:prSet presAssocID="{22197260-1529-40C0-976A-DB626CE62703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ama"/>
        </a:ext>
      </dgm:extLst>
    </dgm:pt>
    <dgm:pt modelId="{FF292C76-547D-4B62-B01A-D3B238458E5E}" type="pres">
      <dgm:prSet presAssocID="{22197260-1529-40C0-976A-DB626CE62703}" presName="spaceRect" presStyleCnt="0"/>
      <dgm:spPr/>
    </dgm:pt>
    <dgm:pt modelId="{9450C9D0-46C8-4C72-AE7E-AAB5E38C0237}" type="pres">
      <dgm:prSet presAssocID="{22197260-1529-40C0-976A-DB626CE62703}" presName="parTx" presStyleLbl="revTx" presStyleIdx="1" presStyleCnt="4">
        <dgm:presLayoutVars>
          <dgm:chMax val="0"/>
          <dgm:chPref val="0"/>
        </dgm:presLayoutVars>
      </dgm:prSet>
      <dgm:spPr/>
    </dgm:pt>
    <dgm:pt modelId="{3F9D23DC-7DEF-453F-881B-5A26AA03BA02}" type="pres">
      <dgm:prSet presAssocID="{7B5B3FBA-A834-48BF-BAFA-FF22D66009EB}" presName="sibTrans" presStyleCnt="0"/>
      <dgm:spPr/>
    </dgm:pt>
    <dgm:pt modelId="{5775CB23-49BC-43C8-AA46-C53E5A9A127D}" type="pres">
      <dgm:prSet presAssocID="{49DDF5F9-8C5B-4A6F-A1F9-12DD6A7DED85}" presName="compNode" presStyleCnt="0"/>
      <dgm:spPr/>
    </dgm:pt>
    <dgm:pt modelId="{9356B3E5-A064-47B2-8306-702DC55D6812}" type="pres">
      <dgm:prSet presAssocID="{49DDF5F9-8C5B-4A6F-A1F9-12DD6A7DED85}" presName="bgRect" presStyleLbl="bgShp" presStyleIdx="2" presStyleCnt="4"/>
      <dgm:spPr/>
    </dgm:pt>
    <dgm:pt modelId="{D3506C69-7B7B-49A2-885F-DC0AC9655B35}" type="pres">
      <dgm:prSet presAssocID="{49DDF5F9-8C5B-4A6F-A1F9-12DD6A7DED85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6234D0DE-88FA-4BFE-8490-892F2CBE6B53}" type="pres">
      <dgm:prSet presAssocID="{49DDF5F9-8C5B-4A6F-A1F9-12DD6A7DED85}" presName="spaceRect" presStyleCnt="0"/>
      <dgm:spPr/>
    </dgm:pt>
    <dgm:pt modelId="{5B1019AE-0481-4E6F-931A-7B7F5690CCB7}" type="pres">
      <dgm:prSet presAssocID="{49DDF5F9-8C5B-4A6F-A1F9-12DD6A7DED85}" presName="parTx" presStyleLbl="revTx" presStyleIdx="2" presStyleCnt="4">
        <dgm:presLayoutVars>
          <dgm:chMax val="0"/>
          <dgm:chPref val="0"/>
        </dgm:presLayoutVars>
      </dgm:prSet>
      <dgm:spPr/>
    </dgm:pt>
    <dgm:pt modelId="{0E1DE577-D1C1-413C-91F4-C2A4F92D0DA3}" type="pres">
      <dgm:prSet presAssocID="{57A4AC92-E778-47E9-859B-00B56500F7BB}" presName="sibTrans" presStyleCnt="0"/>
      <dgm:spPr/>
    </dgm:pt>
    <dgm:pt modelId="{02D1D967-87C6-46DF-A88D-18E6BA437987}" type="pres">
      <dgm:prSet presAssocID="{65D6F335-2D97-4EC5-B067-43EDB26D3B05}" presName="compNode" presStyleCnt="0"/>
      <dgm:spPr/>
    </dgm:pt>
    <dgm:pt modelId="{E24B1644-D8CF-4F8B-922C-E97AC09DA823}" type="pres">
      <dgm:prSet presAssocID="{65D6F335-2D97-4EC5-B067-43EDB26D3B05}" presName="bgRect" presStyleLbl="bgShp" presStyleIdx="3" presStyleCnt="4"/>
      <dgm:spPr/>
    </dgm:pt>
    <dgm:pt modelId="{89B1EF09-F5AE-43BE-8CB0-26DEDEDB5941}" type="pres">
      <dgm:prSet presAssocID="{65D6F335-2D97-4EC5-B067-43EDB26D3B05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0EE1215F-6B9B-45A0-936C-C0F7A5F38CC5}" type="pres">
      <dgm:prSet presAssocID="{65D6F335-2D97-4EC5-B067-43EDB26D3B05}" presName="spaceRect" presStyleCnt="0"/>
      <dgm:spPr/>
    </dgm:pt>
    <dgm:pt modelId="{C8EB63E2-5BDE-4383-B7BF-075BA93A42B3}" type="pres">
      <dgm:prSet presAssocID="{65D6F335-2D97-4EC5-B067-43EDB26D3B0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9CB1524-1172-4402-B13F-99996433D9B0}" type="presOf" srcId="{D323EB39-49C3-4EFA-B11E-135DA48EB5A7}" destId="{4B562B1B-BC56-46BC-BDFD-EDECA3CBFA7C}" srcOrd="0" destOrd="0" presId="urn:microsoft.com/office/officeart/2018/2/layout/IconVerticalSolidList"/>
    <dgm:cxn modelId="{CABFC543-4F4F-4AFB-9479-A5DCC394AE15}" srcId="{4D7FB31E-6B54-46E0-BF95-370809141E97}" destId="{65D6F335-2D97-4EC5-B067-43EDB26D3B05}" srcOrd="3" destOrd="0" parTransId="{C38C1FA8-4261-4A24-A26E-068A488EDFAA}" sibTransId="{5A043756-CE87-46C4-8E60-87FEB33CFCF7}"/>
    <dgm:cxn modelId="{C9AD495A-3645-4600-BC26-1F7FFA2C435C}" srcId="{4D7FB31E-6B54-46E0-BF95-370809141E97}" destId="{49DDF5F9-8C5B-4A6F-A1F9-12DD6A7DED85}" srcOrd="2" destOrd="0" parTransId="{4C1EED14-454D-45A7-B879-1C7D3A6448EA}" sibTransId="{57A4AC92-E778-47E9-859B-00B56500F7BB}"/>
    <dgm:cxn modelId="{F279CC89-E172-4D1B-925C-58E0ECB3C12B}" type="presOf" srcId="{4D7FB31E-6B54-46E0-BF95-370809141E97}" destId="{B17DAA93-964C-4F8E-8E6D-49AFA9197358}" srcOrd="0" destOrd="0" presId="urn:microsoft.com/office/officeart/2018/2/layout/IconVerticalSolidList"/>
    <dgm:cxn modelId="{90A4F4A3-BD36-44F3-977B-9C227EA93517}" type="presOf" srcId="{65D6F335-2D97-4EC5-B067-43EDB26D3B05}" destId="{C8EB63E2-5BDE-4383-B7BF-075BA93A42B3}" srcOrd="0" destOrd="0" presId="urn:microsoft.com/office/officeart/2018/2/layout/IconVerticalSolidList"/>
    <dgm:cxn modelId="{CB9376B3-FDB8-45C6-B12F-5FE1162174A6}" type="presOf" srcId="{22197260-1529-40C0-976A-DB626CE62703}" destId="{9450C9D0-46C8-4C72-AE7E-AAB5E38C0237}" srcOrd="0" destOrd="0" presId="urn:microsoft.com/office/officeart/2018/2/layout/IconVerticalSolidList"/>
    <dgm:cxn modelId="{DD22AAC2-CA27-48D2-BB5A-62A7C997632E}" srcId="{4D7FB31E-6B54-46E0-BF95-370809141E97}" destId="{D323EB39-49C3-4EFA-B11E-135DA48EB5A7}" srcOrd="0" destOrd="0" parTransId="{85143BBC-6044-4776-9B42-C27E279E5119}" sibTransId="{03B0EF3F-BDBA-4E20-BF29-5457E822A75C}"/>
    <dgm:cxn modelId="{5B72D0DA-2257-4123-BD13-BB1B7E56C7F1}" srcId="{4D7FB31E-6B54-46E0-BF95-370809141E97}" destId="{22197260-1529-40C0-976A-DB626CE62703}" srcOrd="1" destOrd="0" parTransId="{A924EC12-31B3-40D8-B346-3022100FECE2}" sibTransId="{7B5B3FBA-A834-48BF-BAFA-FF22D66009EB}"/>
    <dgm:cxn modelId="{98F08AED-74EA-4570-ACDC-F249BF64613E}" type="presOf" srcId="{49DDF5F9-8C5B-4A6F-A1F9-12DD6A7DED85}" destId="{5B1019AE-0481-4E6F-931A-7B7F5690CCB7}" srcOrd="0" destOrd="0" presId="urn:microsoft.com/office/officeart/2018/2/layout/IconVerticalSolidList"/>
    <dgm:cxn modelId="{698F689C-4001-4C00-AF0A-4CE9BCE47947}" type="presParOf" srcId="{B17DAA93-964C-4F8E-8E6D-49AFA9197358}" destId="{BCCE4B72-29CA-44CA-8A47-E839900AB2A7}" srcOrd="0" destOrd="0" presId="urn:microsoft.com/office/officeart/2018/2/layout/IconVerticalSolidList"/>
    <dgm:cxn modelId="{DA8FF6B4-6064-4F35-B12B-04AE64A6402F}" type="presParOf" srcId="{BCCE4B72-29CA-44CA-8A47-E839900AB2A7}" destId="{E6DC57FF-E173-4DB8-A900-E97C85857B6C}" srcOrd="0" destOrd="0" presId="urn:microsoft.com/office/officeart/2018/2/layout/IconVerticalSolidList"/>
    <dgm:cxn modelId="{16190894-0998-4CC9-B088-5A5443B75870}" type="presParOf" srcId="{BCCE4B72-29CA-44CA-8A47-E839900AB2A7}" destId="{AE51C489-5C3F-4887-8226-4C22CB14F013}" srcOrd="1" destOrd="0" presId="urn:microsoft.com/office/officeart/2018/2/layout/IconVerticalSolidList"/>
    <dgm:cxn modelId="{DE3A005F-1982-483D-AD86-1AF258688C32}" type="presParOf" srcId="{BCCE4B72-29CA-44CA-8A47-E839900AB2A7}" destId="{D54651F2-DABE-4298-961D-2176D8826510}" srcOrd="2" destOrd="0" presId="urn:microsoft.com/office/officeart/2018/2/layout/IconVerticalSolidList"/>
    <dgm:cxn modelId="{72AC7FFF-3A92-4E49-8FD7-DD131648624A}" type="presParOf" srcId="{BCCE4B72-29CA-44CA-8A47-E839900AB2A7}" destId="{4B562B1B-BC56-46BC-BDFD-EDECA3CBFA7C}" srcOrd="3" destOrd="0" presId="urn:microsoft.com/office/officeart/2018/2/layout/IconVerticalSolidList"/>
    <dgm:cxn modelId="{BA70BCC4-9039-4A61-AD8A-973D8CAE506A}" type="presParOf" srcId="{B17DAA93-964C-4F8E-8E6D-49AFA9197358}" destId="{70FD5867-3861-4F6C-AAE6-B6A47BF10733}" srcOrd="1" destOrd="0" presId="urn:microsoft.com/office/officeart/2018/2/layout/IconVerticalSolidList"/>
    <dgm:cxn modelId="{3502F443-D902-49D5-A028-7852ACA59283}" type="presParOf" srcId="{B17DAA93-964C-4F8E-8E6D-49AFA9197358}" destId="{EF42BB6C-0B94-4522-905B-EFE273047FD7}" srcOrd="2" destOrd="0" presId="urn:microsoft.com/office/officeart/2018/2/layout/IconVerticalSolidList"/>
    <dgm:cxn modelId="{9ED3FE96-17D3-4D6C-BE28-06B00041676A}" type="presParOf" srcId="{EF42BB6C-0B94-4522-905B-EFE273047FD7}" destId="{46D6607B-FEBE-4928-BEF1-48F57C348D76}" srcOrd="0" destOrd="0" presId="urn:microsoft.com/office/officeart/2018/2/layout/IconVerticalSolidList"/>
    <dgm:cxn modelId="{734B1FB6-42E3-4766-981D-DDBA7D8C422C}" type="presParOf" srcId="{EF42BB6C-0B94-4522-905B-EFE273047FD7}" destId="{0EFBBAD9-B4A6-4737-8093-9C55A46C81CD}" srcOrd="1" destOrd="0" presId="urn:microsoft.com/office/officeart/2018/2/layout/IconVerticalSolidList"/>
    <dgm:cxn modelId="{D4F335FB-90E4-47EC-A1CA-6DAA10CAAABD}" type="presParOf" srcId="{EF42BB6C-0B94-4522-905B-EFE273047FD7}" destId="{FF292C76-547D-4B62-B01A-D3B238458E5E}" srcOrd="2" destOrd="0" presId="urn:microsoft.com/office/officeart/2018/2/layout/IconVerticalSolidList"/>
    <dgm:cxn modelId="{7A9FCE5C-8A8D-4CCA-9C10-B745374BB83F}" type="presParOf" srcId="{EF42BB6C-0B94-4522-905B-EFE273047FD7}" destId="{9450C9D0-46C8-4C72-AE7E-AAB5E38C0237}" srcOrd="3" destOrd="0" presId="urn:microsoft.com/office/officeart/2018/2/layout/IconVerticalSolidList"/>
    <dgm:cxn modelId="{268D6C21-2799-418A-89F1-5562C3CBB95C}" type="presParOf" srcId="{B17DAA93-964C-4F8E-8E6D-49AFA9197358}" destId="{3F9D23DC-7DEF-453F-881B-5A26AA03BA02}" srcOrd="3" destOrd="0" presId="urn:microsoft.com/office/officeart/2018/2/layout/IconVerticalSolidList"/>
    <dgm:cxn modelId="{352589B7-1E53-4DEC-8E21-9B93233458B0}" type="presParOf" srcId="{B17DAA93-964C-4F8E-8E6D-49AFA9197358}" destId="{5775CB23-49BC-43C8-AA46-C53E5A9A127D}" srcOrd="4" destOrd="0" presId="urn:microsoft.com/office/officeart/2018/2/layout/IconVerticalSolidList"/>
    <dgm:cxn modelId="{77C99F65-FD5F-43D0-AEB4-D419DE90C100}" type="presParOf" srcId="{5775CB23-49BC-43C8-AA46-C53E5A9A127D}" destId="{9356B3E5-A064-47B2-8306-702DC55D6812}" srcOrd="0" destOrd="0" presId="urn:microsoft.com/office/officeart/2018/2/layout/IconVerticalSolidList"/>
    <dgm:cxn modelId="{29E038FC-C095-425E-9432-8B4F1C890280}" type="presParOf" srcId="{5775CB23-49BC-43C8-AA46-C53E5A9A127D}" destId="{D3506C69-7B7B-49A2-885F-DC0AC9655B35}" srcOrd="1" destOrd="0" presId="urn:microsoft.com/office/officeart/2018/2/layout/IconVerticalSolidList"/>
    <dgm:cxn modelId="{CAC676D3-D094-4A3F-975F-F5D2EC9DFB35}" type="presParOf" srcId="{5775CB23-49BC-43C8-AA46-C53E5A9A127D}" destId="{6234D0DE-88FA-4BFE-8490-892F2CBE6B53}" srcOrd="2" destOrd="0" presId="urn:microsoft.com/office/officeart/2018/2/layout/IconVerticalSolidList"/>
    <dgm:cxn modelId="{3F5CC636-CC67-450B-BC7D-027609928BE9}" type="presParOf" srcId="{5775CB23-49BC-43C8-AA46-C53E5A9A127D}" destId="{5B1019AE-0481-4E6F-931A-7B7F5690CCB7}" srcOrd="3" destOrd="0" presId="urn:microsoft.com/office/officeart/2018/2/layout/IconVerticalSolidList"/>
    <dgm:cxn modelId="{78FDAA1A-9500-437C-BE88-CD0B225FA297}" type="presParOf" srcId="{B17DAA93-964C-4F8E-8E6D-49AFA9197358}" destId="{0E1DE577-D1C1-413C-91F4-C2A4F92D0DA3}" srcOrd="5" destOrd="0" presId="urn:microsoft.com/office/officeart/2018/2/layout/IconVerticalSolidList"/>
    <dgm:cxn modelId="{BA72144C-0769-4517-94E9-D88F6EDE2CCD}" type="presParOf" srcId="{B17DAA93-964C-4F8E-8E6D-49AFA9197358}" destId="{02D1D967-87C6-46DF-A88D-18E6BA437987}" srcOrd="6" destOrd="0" presId="urn:microsoft.com/office/officeart/2018/2/layout/IconVerticalSolidList"/>
    <dgm:cxn modelId="{724FD16E-44CA-4BDD-8420-9B531E8A662B}" type="presParOf" srcId="{02D1D967-87C6-46DF-A88D-18E6BA437987}" destId="{E24B1644-D8CF-4F8B-922C-E97AC09DA823}" srcOrd="0" destOrd="0" presId="urn:microsoft.com/office/officeart/2018/2/layout/IconVerticalSolidList"/>
    <dgm:cxn modelId="{78CD0601-9AA5-4163-9146-1C9DC1459F76}" type="presParOf" srcId="{02D1D967-87C6-46DF-A88D-18E6BA437987}" destId="{89B1EF09-F5AE-43BE-8CB0-26DEDEDB5941}" srcOrd="1" destOrd="0" presId="urn:microsoft.com/office/officeart/2018/2/layout/IconVerticalSolidList"/>
    <dgm:cxn modelId="{B2596FE4-EF96-44FB-A378-1ED0FEC9A481}" type="presParOf" srcId="{02D1D967-87C6-46DF-A88D-18E6BA437987}" destId="{0EE1215F-6B9B-45A0-936C-C0F7A5F38CC5}" srcOrd="2" destOrd="0" presId="urn:microsoft.com/office/officeart/2018/2/layout/IconVerticalSolidList"/>
    <dgm:cxn modelId="{2FE04741-9366-4C55-BA87-417BFD7DD1A9}" type="presParOf" srcId="{02D1D967-87C6-46DF-A88D-18E6BA437987}" destId="{C8EB63E2-5BDE-4383-B7BF-075BA93A42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57FF-E173-4DB8-A900-E97C85857B6C}">
      <dsp:nvSpPr>
        <dsp:cNvPr id="0" name=""/>
        <dsp:cNvSpPr/>
      </dsp:nvSpPr>
      <dsp:spPr>
        <a:xfrm>
          <a:off x="0" y="2140"/>
          <a:ext cx="7117918" cy="10847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1C489-5C3F-4887-8226-4C22CB14F013}">
      <dsp:nvSpPr>
        <dsp:cNvPr id="0" name=""/>
        <dsp:cNvSpPr/>
      </dsp:nvSpPr>
      <dsp:spPr>
        <a:xfrm>
          <a:off x="328149" y="246218"/>
          <a:ext cx="596636" cy="5966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62B1B-BC56-46BC-BDFD-EDECA3CBFA7C}">
      <dsp:nvSpPr>
        <dsp:cNvPr id="0" name=""/>
        <dsp:cNvSpPr/>
      </dsp:nvSpPr>
      <dsp:spPr>
        <a:xfrm>
          <a:off x="1252936" y="2140"/>
          <a:ext cx="5864981" cy="108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7" tIns="114807" rIns="114807" bIns="1148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1" kern="1200"/>
            <a:t>Äly 4.7, tehtävä 1:</a:t>
          </a:r>
          <a:endParaRPr lang="en-US" sz="2200" kern="1200"/>
        </a:p>
      </dsp:txBody>
      <dsp:txXfrm>
        <a:off x="1252936" y="2140"/>
        <a:ext cx="5864981" cy="1084793"/>
      </dsp:txXfrm>
    </dsp:sp>
    <dsp:sp modelId="{46D6607B-FEBE-4928-BEF1-48F57C348D76}">
      <dsp:nvSpPr>
        <dsp:cNvPr id="0" name=""/>
        <dsp:cNvSpPr/>
      </dsp:nvSpPr>
      <dsp:spPr>
        <a:xfrm>
          <a:off x="0" y="1358132"/>
          <a:ext cx="7117918" cy="10847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BBAD9-B4A6-4737-8093-9C55A46C81CD}">
      <dsp:nvSpPr>
        <dsp:cNvPr id="0" name=""/>
        <dsp:cNvSpPr/>
      </dsp:nvSpPr>
      <dsp:spPr>
        <a:xfrm>
          <a:off x="328149" y="1602210"/>
          <a:ext cx="596636" cy="5966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0C9D0-46C8-4C72-AE7E-AAB5E38C0237}">
      <dsp:nvSpPr>
        <dsp:cNvPr id="0" name=""/>
        <dsp:cNvSpPr/>
      </dsp:nvSpPr>
      <dsp:spPr>
        <a:xfrm>
          <a:off x="1252936" y="1358132"/>
          <a:ext cx="5864981" cy="108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7" tIns="114807" rIns="114807" bIns="1148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HUOM. Eri video kuin Älyn tehtävässä.</a:t>
          </a:r>
          <a:endParaRPr lang="en-US" sz="2200" kern="1200"/>
        </a:p>
      </dsp:txBody>
      <dsp:txXfrm>
        <a:off x="1252936" y="1358132"/>
        <a:ext cx="5864981" cy="1084793"/>
      </dsp:txXfrm>
    </dsp:sp>
    <dsp:sp modelId="{9356B3E5-A064-47B2-8306-702DC55D6812}">
      <dsp:nvSpPr>
        <dsp:cNvPr id="0" name=""/>
        <dsp:cNvSpPr/>
      </dsp:nvSpPr>
      <dsp:spPr>
        <a:xfrm>
          <a:off x="0" y="2714123"/>
          <a:ext cx="7117918" cy="10847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06C69-7B7B-49A2-885F-DC0AC9655B35}">
      <dsp:nvSpPr>
        <dsp:cNvPr id="0" name=""/>
        <dsp:cNvSpPr/>
      </dsp:nvSpPr>
      <dsp:spPr>
        <a:xfrm>
          <a:off x="328149" y="2958202"/>
          <a:ext cx="596636" cy="5966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1019AE-0481-4E6F-931A-7B7F5690CCB7}">
      <dsp:nvSpPr>
        <dsp:cNvPr id="0" name=""/>
        <dsp:cNvSpPr/>
      </dsp:nvSpPr>
      <dsp:spPr>
        <a:xfrm>
          <a:off x="1252936" y="2714123"/>
          <a:ext cx="5864981" cy="108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7" tIns="114807" rIns="114807" bIns="1148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/>
            <a:t>Palauta vastaus kuitenkin Älyyn.</a:t>
          </a:r>
          <a:endParaRPr lang="en-US" sz="2200" kern="1200"/>
        </a:p>
      </dsp:txBody>
      <dsp:txXfrm>
        <a:off x="1252936" y="2714123"/>
        <a:ext cx="5864981" cy="1084793"/>
      </dsp:txXfrm>
    </dsp:sp>
    <dsp:sp modelId="{E24B1644-D8CF-4F8B-922C-E97AC09DA823}">
      <dsp:nvSpPr>
        <dsp:cNvPr id="0" name=""/>
        <dsp:cNvSpPr/>
      </dsp:nvSpPr>
      <dsp:spPr>
        <a:xfrm>
          <a:off x="0" y="4070115"/>
          <a:ext cx="7117918" cy="10847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1EF09-F5AE-43BE-8CB0-26DEDEDB5941}">
      <dsp:nvSpPr>
        <dsp:cNvPr id="0" name=""/>
        <dsp:cNvSpPr/>
      </dsp:nvSpPr>
      <dsp:spPr>
        <a:xfrm>
          <a:off x="328149" y="4314193"/>
          <a:ext cx="596636" cy="5966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B63E2-5BDE-4383-B7BF-075BA93A42B3}">
      <dsp:nvSpPr>
        <dsp:cNvPr id="0" name=""/>
        <dsp:cNvSpPr/>
      </dsp:nvSpPr>
      <dsp:spPr>
        <a:xfrm>
          <a:off x="1252936" y="4070115"/>
          <a:ext cx="5864981" cy="108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7" tIns="114807" rIns="114807" bIns="1148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>
              <a:hlinkClick xmlns:r="http://schemas.openxmlformats.org/officeDocument/2006/relationships" r:id="rId9"/>
            </a:rPr>
            <a:t>https://areena.yle.fi/1-67443580</a:t>
          </a:r>
          <a:r>
            <a:rPr lang="fi-FI" sz="2200" kern="1200"/>
            <a:t> </a:t>
          </a:r>
          <a:endParaRPr lang="en-US" sz="2200" kern="1200"/>
        </a:p>
      </dsp:txBody>
      <dsp:txXfrm>
        <a:off x="1252936" y="4070115"/>
        <a:ext cx="5864981" cy="1084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8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2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7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3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10/8/2024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77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71" r:id="rId6"/>
    <p:sldLayoutId id="2147483766" r:id="rId7"/>
    <p:sldLayoutId id="2147483767" r:id="rId8"/>
    <p:sldLayoutId id="2147483768" r:id="rId9"/>
    <p:sldLayoutId id="2147483770" r:id="rId10"/>
    <p:sldLayoutId id="214748376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innkino.fi/event/304512/title/havumets%C3%A4n_laps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0ABC07-F9E5-4045-B045-D6058E801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646E80-D444-441F-8ADB-F64EEBDF3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Oval 3">
            <a:extLst>
              <a:ext uri="{FF2B5EF4-FFF2-40B4-BE49-F238E27FC236}">
                <a16:creationId xmlns:a16="http://schemas.microsoft.com/office/drawing/2014/main" id="{F62C2263-3D73-4723-93D3-F6AF7B65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1122" y="262303"/>
            <a:ext cx="1571298" cy="15712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8E3DC7-A3F7-5627-6B0B-A65E1658D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1833601"/>
            <a:ext cx="5047488" cy="2487576"/>
          </a:xfrm>
        </p:spPr>
        <p:txBody>
          <a:bodyPr>
            <a:normAutofit/>
          </a:bodyPr>
          <a:lstStyle/>
          <a:p>
            <a:pPr algn="l"/>
            <a:r>
              <a:rPr lang="fi-FI" sz="4600"/>
              <a:t>Dokumenttielokuva vaikuttaa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726340-5A34-A3E5-0A0C-F182B64FD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9" y="4457700"/>
            <a:ext cx="5047488" cy="1664494"/>
          </a:xfrm>
        </p:spPr>
        <p:txBody>
          <a:bodyPr>
            <a:normAutofit/>
          </a:bodyPr>
          <a:lstStyle/>
          <a:p>
            <a:pPr algn="l"/>
            <a:r>
              <a:rPr lang="fi-FI" b="1" dirty="0"/>
              <a:t>S25</a:t>
            </a:r>
            <a:r>
              <a:rPr lang="fi-FI" dirty="0"/>
              <a:t> 8.10.</a:t>
            </a:r>
            <a:endParaRPr lang="fi-FI"/>
          </a:p>
        </p:txBody>
      </p:sp>
      <p:grpSp>
        <p:nvGrpSpPr>
          <p:cNvPr id="24" name="decorative circles">
            <a:extLst>
              <a:ext uri="{FF2B5EF4-FFF2-40B4-BE49-F238E27FC236}">
                <a16:creationId xmlns:a16="http://schemas.microsoft.com/office/drawing/2014/main" id="{01F916D2-2CB1-4D26-A192-15FFC2D0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8662" y="310026"/>
            <a:ext cx="1902995" cy="6016634"/>
            <a:chOff x="7098662" y="310026"/>
            <a:chExt cx="1902995" cy="601663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503EA68-E00D-4C2B-9964-F9F99F1C7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0837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057767-0940-4A54-986D-B4E949FD6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98662" y="578700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E9BAD30-6E28-4D0F-9823-DC43157F1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8481" y="310026"/>
              <a:ext cx="226735" cy="22673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9B88238-48E4-4035-88A7-D6B3CACD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35216" y="735547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565F042-1A35-F09F-6967-D8FB1ACC5C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14" b="9386"/>
          <a:stretch/>
        </p:blipFill>
        <p:spPr>
          <a:xfrm>
            <a:off x="6775322" y="651862"/>
            <a:ext cx="5039984" cy="5039984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FA55DB5-CE1D-4F30-8494-A4AFC9391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4216" y="262302"/>
            <a:ext cx="1571299" cy="1571299"/>
          </a:xfrm>
          <a:prstGeom prst="rect">
            <a:avLst/>
          </a:prstGeom>
        </p:spPr>
      </p:pic>
      <p:sp>
        <p:nvSpPr>
          <p:cNvPr id="32" name="Oval 1">
            <a:extLst>
              <a:ext uri="{FF2B5EF4-FFF2-40B4-BE49-F238E27FC236}">
                <a16:creationId xmlns:a16="http://schemas.microsoft.com/office/drawing/2014/main" id="{49B741D7-1877-4B31-B705-15BE6A243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2422" y="4357470"/>
            <a:ext cx="1996328" cy="19963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2DB8D05-6B5C-43A3-8DB4-4A567CA8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52420" y="4364041"/>
            <a:ext cx="2000751" cy="19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53D6BD-44DF-8A20-3CFD-413E9E705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Kotitehtävä: Maustetytöt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12CD42-3BE8-E9EA-8BAE-6CF09A8B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Havainnot audio-visuaalisesta aineistosta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Kuva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Äänimaailma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Kameratyö, kuvakulmat ja –koot, leikkaukset</a:t>
            </a:r>
          </a:p>
          <a:p>
            <a:endParaRPr lang="fi-FI" sz="2800" b="1" dirty="0"/>
          </a:p>
          <a:p>
            <a:r>
              <a:rPr lang="fi-FI" sz="2800" b="1" dirty="0"/>
              <a:t>Havainnoista siirrytään tulkintaan ja analyysiin</a:t>
            </a:r>
            <a:br>
              <a:rPr lang="fi-FI" sz="2800" dirty="0"/>
            </a:br>
            <a:r>
              <a:rPr lang="fi-FI" sz="2800" dirty="0"/>
              <a:t>Millaisia ajatuksia laulunsanoitus ja video herättävät?</a:t>
            </a:r>
            <a:br>
              <a:rPr lang="fi-FI" sz="2800" dirty="0"/>
            </a:br>
            <a:r>
              <a:rPr lang="fi-FI" sz="2800" dirty="0"/>
              <a:t>Mihin laulu ja video ottavat kantaa?</a:t>
            </a:r>
          </a:p>
        </p:txBody>
      </p:sp>
    </p:spTree>
    <p:extLst>
      <p:ext uri="{BB962C8B-B14F-4D97-AF65-F5344CB8AC3E}">
        <p14:creationId xmlns:p14="http://schemas.microsoft.com/office/powerpoint/2010/main" val="263284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7FDB9EE-2A7F-02A8-246F-BFCFFB5C0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4447" y="1427123"/>
            <a:ext cx="2162477" cy="2638793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42F885D-5932-064D-3708-7D27406FA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915" y="4125770"/>
            <a:ext cx="4305901" cy="261021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ED25E5-BEC0-6EFA-0912-392658585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511" y="1408070"/>
            <a:ext cx="2133898" cy="265784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D71922-17AA-E687-480A-E601C568D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173" y="365125"/>
            <a:ext cx="2219635" cy="270547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59E2ABCD-4D5D-4A16-CCCD-E83D2D7F6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28" y="3029714"/>
            <a:ext cx="2229161" cy="2695951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46B758A2-905B-F696-7CD8-B5DBFEA0F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28" y="365125"/>
            <a:ext cx="4401164" cy="2572109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A3D9EDDD-1F84-0F51-1C69-DB88B8D38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189" y="3029714"/>
            <a:ext cx="1952898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CD787-D31A-8803-330B-9752732F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dirty="0"/>
              <a:t>Dokumentti esittää, opettaa, kysyy ja kritisoi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2FFECD-A1FF-7F00-8EEC-C70C2EF23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/>
              <a:t>Dokumenttielokuvan alalajeja</a:t>
            </a:r>
          </a:p>
          <a:p>
            <a:pPr lvl="1"/>
            <a:r>
              <a:rPr lang="fi-FI" sz="2200" dirty="0"/>
              <a:t>Historiallinen dokumentti</a:t>
            </a:r>
          </a:p>
          <a:p>
            <a:pPr lvl="1"/>
            <a:r>
              <a:rPr lang="fi-FI" sz="2200" dirty="0"/>
              <a:t>Luontodokumentti</a:t>
            </a:r>
          </a:p>
          <a:p>
            <a:pPr lvl="1"/>
            <a:r>
              <a:rPr lang="fi-FI" sz="2200" dirty="0"/>
              <a:t>Ajankohtainen dokumentti</a:t>
            </a:r>
          </a:p>
          <a:p>
            <a:pPr lvl="1"/>
            <a:r>
              <a:rPr lang="fi-FI" sz="2200" dirty="0"/>
              <a:t>Henkilökuva </a:t>
            </a:r>
          </a:p>
          <a:p>
            <a:r>
              <a:rPr lang="fi-FI" sz="2400" b="1" dirty="0"/>
              <a:t>Dokumenttielokuva pyrkii</a:t>
            </a:r>
          </a:p>
          <a:p>
            <a:pPr lvl="1"/>
            <a:r>
              <a:rPr lang="fi-FI" sz="2200" dirty="0"/>
              <a:t>edistämään jotain asiaa</a:t>
            </a:r>
          </a:p>
          <a:p>
            <a:pPr lvl="1"/>
            <a:r>
              <a:rPr lang="fi-FI" sz="2200" dirty="0"/>
              <a:t>herättämään keskustelua</a:t>
            </a:r>
          </a:p>
          <a:p>
            <a:pPr lvl="1"/>
            <a:r>
              <a:rPr lang="fi-FI" sz="2200" dirty="0"/>
              <a:t>vaikuttamaan mielipiteeseen</a:t>
            </a:r>
          </a:p>
          <a:p>
            <a:pPr lvl="1"/>
            <a:r>
              <a:rPr lang="fi-FI" sz="2200" dirty="0"/>
              <a:t>opettamaan tai opastamaan                               </a:t>
            </a:r>
            <a:r>
              <a:rPr lang="fi-FI" sz="2000" dirty="0">
                <a:hlinkClick r:id="rId2"/>
              </a:rPr>
              <a:t>(</a:t>
            </a:r>
            <a:r>
              <a:rPr lang="fi-FI" sz="2000" dirty="0" err="1">
                <a:hlinkClick r:id="rId2"/>
              </a:rPr>
              <a:t>klik</a:t>
            </a:r>
            <a:r>
              <a:rPr lang="fi-FI" sz="2000" dirty="0">
                <a:hlinkClick r:id="rId2"/>
              </a:rPr>
              <a:t>)</a:t>
            </a:r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EDB8CB-8A18-4854-2AD8-69BBFF540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862" y="1690688"/>
            <a:ext cx="2765357" cy="390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6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Taitettu kulma 6">
            <a:extLst>
              <a:ext uri="{FF2B5EF4-FFF2-40B4-BE49-F238E27FC236}">
                <a16:creationId xmlns:a16="http://schemas.microsoft.com/office/drawing/2014/main" id="{C9076D45-E6C2-9C43-5CEA-643766E4CA74}"/>
              </a:ext>
            </a:extLst>
          </p:cNvPr>
          <p:cNvSpPr/>
          <p:nvPr/>
        </p:nvSpPr>
        <p:spPr>
          <a:xfrm>
            <a:off x="982980" y="4297680"/>
            <a:ext cx="10012680" cy="697230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7A750CE-D7B8-7CB2-F47B-5FF49B52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Dokumenttielokuva (Äly 4.7)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61ABD6-AFAA-82B2-B43F-E50FFF4FB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dirty="0"/>
              <a:t>Dokumentti esittää henkilöt ja tapahtumat todellisina ja todenmukaisina.</a:t>
            </a:r>
          </a:p>
          <a:p>
            <a:r>
              <a:rPr lang="fi-FI" sz="2400" b="1" dirty="0"/>
              <a:t>Usein dokumenttielokuvan henkilöt kertovat itsestään </a:t>
            </a:r>
            <a:r>
              <a:rPr lang="fi-FI" sz="2400" dirty="0"/>
              <a:t>tai esittävät itseään ja myös kuvailevat tapahtumia omasta näkökulmastaan.</a:t>
            </a:r>
          </a:p>
          <a:p>
            <a:r>
              <a:rPr lang="fi-FI" sz="2400" b="1" dirty="0"/>
              <a:t>Huom. Myös dokumentit ovat käsikirjoitettuja!</a:t>
            </a:r>
          </a:p>
          <a:p>
            <a:pPr lvl="1"/>
            <a:r>
              <a:rPr lang="fi-FI" sz="2000" dirty="0"/>
              <a:t>Vaikka dokumenttielokuvassa pyritään kuvaamaan todellisia henkilöitä ja tapahtumia, </a:t>
            </a:r>
            <a:br>
              <a:rPr lang="fi-FI" sz="2000" dirty="0"/>
            </a:br>
            <a:r>
              <a:rPr lang="fi-FI" sz="2000" dirty="0"/>
              <a:t>se on kuitenkin aina tekijöidensä luoma kokonaisuus.</a:t>
            </a:r>
          </a:p>
          <a:p>
            <a:pPr marL="457200" lvl="1" indent="0">
              <a:buNone/>
            </a:pPr>
            <a:endParaRPr lang="fi-FI" sz="2000" dirty="0"/>
          </a:p>
          <a:p>
            <a:pPr marL="457200" lvl="1" indent="0">
              <a:buNone/>
            </a:pPr>
            <a:r>
              <a:rPr lang="fi-FI" sz="2400" dirty="0">
                <a:solidFill>
                  <a:schemeClr val="bg1"/>
                </a:solidFill>
              </a:rPr>
              <a:t>Onko dokumenttielokuva </a:t>
            </a:r>
            <a:r>
              <a:rPr lang="fi-FI" sz="2400" i="1" dirty="0">
                <a:solidFill>
                  <a:schemeClr val="bg1"/>
                </a:solidFill>
              </a:rPr>
              <a:t>objektiivinen</a:t>
            </a:r>
            <a:r>
              <a:rPr lang="fi-FI" sz="2400" dirty="0">
                <a:solidFill>
                  <a:schemeClr val="bg1"/>
                </a:solidFill>
              </a:rPr>
              <a:t> vai </a:t>
            </a:r>
            <a:r>
              <a:rPr lang="fi-FI" sz="2400" i="1" dirty="0">
                <a:solidFill>
                  <a:schemeClr val="bg1"/>
                </a:solidFill>
              </a:rPr>
              <a:t>subjektiivinen</a:t>
            </a:r>
            <a:r>
              <a:rPr lang="fi-FI" sz="2400" dirty="0">
                <a:solidFill>
                  <a:schemeClr val="bg1"/>
                </a:solidFill>
              </a:rPr>
              <a:t> kuvaus aiheestaan?</a:t>
            </a:r>
          </a:p>
          <a:p>
            <a:pPr marL="457200" lvl="1" indent="0">
              <a:buNone/>
            </a:pPr>
            <a:endParaRPr lang="fi-FI" sz="2000" dirty="0"/>
          </a:p>
          <a:p>
            <a:pPr marL="457200" lvl="1" indent="0">
              <a:buNone/>
            </a:pPr>
            <a:r>
              <a:rPr lang="fi-FI" sz="2000" dirty="0"/>
              <a:t>objektiivinen = puolueeton, tasapuolinen, yleispätevä näkemys</a:t>
            </a:r>
          </a:p>
          <a:p>
            <a:pPr marL="457200" lvl="1" indent="0">
              <a:buNone/>
            </a:pPr>
            <a:r>
              <a:rPr lang="fi-FI" sz="2000" dirty="0"/>
              <a:t>subjektiivinen = puolueellinen, omakohtainen, yksilöllinen näkemys</a:t>
            </a:r>
          </a:p>
          <a:p>
            <a:pPr marL="457200" lvl="1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463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9F26D-1A98-1B49-E634-9DDD85E1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Tavoitteena vaikuttaa – mutta eri tavoin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CFC12E9-AF35-9BEB-49F0-D80ADCBF1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highlight>
                  <a:srgbClr val="FFFF00"/>
                </a:highlight>
              </a:rPr>
              <a:t>Vaikuttavat tekstilajit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2AB735-7FFD-41C3-753D-91CAB55034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Vaikuttaa tekstin ja kielen keinoilla</a:t>
            </a:r>
          </a:p>
          <a:p>
            <a:r>
              <a:rPr lang="fi-FI" sz="2400" dirty="0"/>
              <a:t>Argumentaatio esitetään kirjallisesti. </a:t>
            </a:r>
          </a:p>
          <a:p>
            <a:r>
              <a:rPr lang="fi-FI" sz="2400" dirty="0"/>
              <a:t>Teesi välittyy tekstin lukemalla. Tekstissä on myös teesiä tukevia perusteluja.</a:t>
            </a:r>
          </a:p>
          <a:p>
            <a:r>
              <a:rPr lang="fi-FI" sz="2400" dirty="0"/>
              <a:t>Retorisilla keinoilla tuodaan esille kirjoittajan asennetta aiheeseen. Niillä myös houkutellaan lukijaa olemaan samaa mieltä.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F43B0BC-C5D4-C5D9-8DEF-EC3E4E180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highlight>
                  <a:srgbClr val="FFFF00"/>
                </a:highlight>
              </a:rPr>
              <a:t>Dokumenttielokuvat ja muut audiovisuaaliset aineistot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F5ADFE8-240E-08B6-58AF-3ACF7BAF04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i-FI" sz="2400" dirty="0"/>
              <a:t>Vaikuttaa kuvalla ja äänellä </a:t>
            </a:r>
            <a:br>
              <a:rPr lang="fi-FI" sz="2400" dirty="0"/>
            </a:br>
            <a:r>
              <a:rPr lang="fi-FI" sz="2400" dirty="0"/>
              <a:t>(sekä mahdollisesti tekstillä).</a:t>
            </a:r>
          </a:p>
          <a:p>
            <a:r>
              <a:rPr lang="fi-FI" sz="2400" dirty="0"/>
              <a:t>Argumentaatio eli teesi ja perustelut esitetään audio-visuaalisena kertomuksena. Merkitykset luodaan ja vaikuttaminen tapahtuu kuvien ja äänien avulla.</a:t>
            </a:r>
          </a:p>
          <a:p>
            <a:r>
              <a:rPr lang="fi-FI" sz="2400" dirty="0"/>
              <a:t>Perinteiset retoriset keinot voivat näkyä mahdollisissa suullisissa puheenvuoroissa tai tekstikatkelmissa. </a:t>
            </a:r>
          </a:p>
        </p:txBody>
      </p:sp>
    </p:spTree>
    <p:extLst>
      <p:ext uri="{BB962C8B-B14F-4D97-AF65-F5344CB8AC3E}">
        <p14:creationId xmlns:p14="http://schemas.microsoft.com/office/powerpoint/2010/main" val="368580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7908DE9-5647-483E-B731-49D34A839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6962B4-5DCE-4745-A877-F7237DA68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FC31C6D-653C-4C57-B226-ED6CE571F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2590" y="0"/>
            <a:ext cx="8389411" cy="6858000"/>
          </a:xfrm>
          <a:custGeom>
            <a:avLst/>
            <a:gdLst>
              <a:gd name="connsiteX0" fmla="*/ 1405847 w 8389411"/>
              <a:gd name="connsiteY0" fmla="*/ 0 h 6858000"/>
              <a:gd name="connsiteX1" fmla="*/ 8389411 w 8389411"/>
              <a:gd name="connsiteY1" fmla="*/ 0 h 6858000"/>
              <a:gd name="connsiteX2" fmla="*/ 8389411 w 8389411"/>
              <a:gd name="connsiteY2" fmla="*/ 6858000 h 6858000"/>
              <a:gd name="connsiteX3" fmla="*/ 1403382 w 8389411"/>
              <a:gd name="connsiteY3" fmla="*/ 6858000 h 6858000"/>
              <a:gd name="connsiteX4" fmla="*/ 1126450 w 8389411"/>
              <a:gd name="connsiteY4" fmla="*/ 6554701 h 6858000"/>
              <a:gd name="connsiteX5" fmla="*/ 0 w 8389411"/>
              <a:gd name="connsiteY5" fmla="*/ 3431347 h 6858000"/>
              <a:gd name="connsiteX6" fmla="*/ 1281495 w 8389411"/>
              <a:gd name="connsiteY6" fmla="*/ 1298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9411" h="6858000">
                <a:moveTo>
                  <a:pt x="1405847" y="0"/>
                </a:moveTo>
                <a:lnTo>
                  <a:pt x="8389411" y="0"/>
                </a:lnTo>
                <a:lnTo>
                  <a:pt x="8389411" y="6858000"/>
                </a:lnTo>
                <a:lnTo>
                  <a:pt x="1403382" y="6858000"/>
                </a:lnTo>
                <a:lnTo>
                  <a:pt x="1126450" y="6554701"/>
                </a:lnTo>
                <a:cubicBezTo>
                  <a:pt x="422736" y="5705928"/>
                  <a:pt x="0" y="4617776"/>
                  <a:pt x="0" y="3431347"/>
                </a:cubicBezTo>
                <a:cubicBezTo>
                  <a:pt x="0" y="2160173"/>
                  <a:pt x="485281" y="1001818"/>
                  <a:pt x="1281495" y="1298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" name="decorative circles">
            <a:extLst>
              <a:ext uri="{FF2B5EF4-FFF2-40B4-BE49-F238E27FC236}">
                <a16:creationId xmlns:a16="http://schemas.microsoft.com/office/drawing/2014/main" id="{C310B041-3468-403A-926B-E3C1CF44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4914" y="299808"/>
            <a:ext cx="11521822" cy="6038357"/>
            <a:chOff x="244914" y="299808"/>
            <a:chExt cx="11521822" cy="603835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5CBEB7-29CF-4F21-ABB7-012581304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00295" y="515708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900504-84D3-4813-B737-775C16F8F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134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902316-BF90-4159-9FD2-6CFCCF7BE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F04BF80-E9DB-4641-8EA2-51698324F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5899" y="5741646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34395B9-3F83-49A4-9275-0A315D88F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0333" y="6032385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E7ABD02-CD92-4D6C-B4BA-984D6688F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914" y="5821038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tsikko 6">
            <a:extLst>
              <a:ext uri="{FF2B5EF4-FFF2-40B4-BE49-F238E27FC236}">
                <a16:creationId xmlns:a16="http://schemas.microsoft.com/office/drawing/2014/main" id="{3E4CF804-3E8B-2EA5-D922-1A19870A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8" y="952022"/>
            <a:ext cx="2862591" cy="5157049"/>
          </a:xfrm>
        </p:spPr>
        <p:txBody>
          <a:bodyPr anchor="ctr">
            <a:normAutofit/>
          </a:bodyPr>
          <a:lstStyle/>
          <a:p>
            <a:r>
              <a:rPr lang="fi-FI" sz="4100" dirty="0"/>
              <a:t>Kotitehtävä: </a:t>
            </a:r>
            <a:br>
              <a:rPr lang="fi-FI" sz="4100" dirty="0"/>
            </a:br>
            <a:r>
              <a:rPr lang="fi-FI" sz="3600" dirty="0"/>
              <a:t>Yle Perjantai-</a:t>
            </a:r>
            <a:r>
              <a:rPr lang="fi-FI" sz="3600" dirty="0" err="1"/>
              <a:t>dokkari</a:t>
            </a:r>
            <a:r>
              <a:rPr lang="fi-FI" sz="4100" dirty="0"/>
              <a:t>, </a:t>
            </a:r>
            <a:br>
              <a:rPr lang="fi-FI" sz="4100" dirty="0"/>
            </a:br>
            <a:r>
              <a:rPr lang="fi-FI" sz="4100" i="1" dirty="0"/>
              <a:t>Liian vanha faniksi</a:t>
            </a:r>
          </a:p>
        </p:txBody>
      </p:sp>
      <p:graphicFrame>
        <p:nvGraphicFramePr>
          <p:cNvPr id="10" name="Sisällön paikkamerkki 7">
            <a:extLst>
              <a:ext uri="{FF2B5EF4-FFF2-40B4-BE49-F238E27FC236}">
                <a16:creationId xmlns:a16="http://schemas.microsoft.com/office/drawing/2014/main" id="{B88B9DA5-BA1A-784C-200D-CE10B8292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065982"/>
              </p:ext>
            </p:extLst>
          </p:nvPr>
        </p:nvGraphicFramePr>
        <p:xfrm>
          <a:off x="4629151" y="952022"/>
          <a:ext cx="7117918" cy="515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48982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279</Words>
  <Application>Microsoft Office PowerPoint</Application>
  <PresentationFormat>Laajakuva</PresentationFormat>
  <Paragraphs>45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Nova</vt:lpstr>
      <vt:lpstr>ConfettiVTI</vt:lpstr>
      <vt:lpstr>Dokumenttielokuva vaikuttaa</vt:lpstr>
      <vt:lpstr>Kotitehtävä: Maustetytöt</vt:lpstr>
      <vt:lpstr>PowerPoint-esitys</vt:lpstr>
      <vt:lpstr>Dokumentti esittää, opettaa, kysyy ja kritisoi</vt:lpstr>
      <vt:lpstr>Dokumenttielokuva (Äly 4.7)</vt:lpstr>
      <vt:lpstr>Tavoitteena vaikuttaa – mutta eri tavoin</vt:lpstr>
      <vt:lpstr>Kotitehtävä:  Yle Perjantai-dokkari,  Liian vanha faniksi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Kyllönen Sallamaari</dc:creator>
  <cp:lastModifiedBy>Kyllönen Sallamaari</cp:lastModifiedBy>
  <cp:revision>1</cp:revision>
  <dcterms:created xsi:type="dcterms:W3CDTF">2024-10-08T08:13:34Z</dcterms:created>
  <dcterms:modified xsi:type="dcterms:W3CDTF">2024-10-08T11:26:45Z</dcterms:modified>
</cp:coreProperties>
</file>