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Otsikk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16" name="Päivämäärän paikkamerkki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k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7" name="Sisällön paikkamerkk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25" name="Tekstin paikkamerkki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8" name="Sisällön paikkamerkk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24" name="Alatunnisteen paikkamerk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ED8728-3D42-4790-95F8-D218AD0FAF3B}" type="datetimeFigureOut">
              <a:rPr lang="fi-FI" smtClean="0"/>
              <a:t>4.8.2025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16861FD-56E5-441F-A6C4-ADAE761DD8A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Otsikon paikkamerkki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Tervetuloa hi5 kurssille!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HI5 kurssilla opiskellaan Suomen historiaa ennen vuotta 1809, jolloin Suomi liitettiin Venäjän yhteyteen</a:t>
            </a:r>
          </a:p>
          <a:p>
            <a:r>
              <a:rPr lang="fi-FI" dirty="0"/>
              <a:t>Kurssin aiheita siis ovat Suomen esihistoria ja Ruotsin vallan aika (n. 1150-1809)</a:t>
            </a:r>
          </a:p>
          <a:p>
            <a:r>
              <a:rPr lang="fi-FI" dirty="0"/>
              <a:t>Ruotsin valloitusten myötä Suomi siirtyi esihistoriasta historialliseen aikaan ja maahamme levisi kristillinen usko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24128" y="1298448"/>
            <a:ext cx="3096344" cy="502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Maamme oli osa Ruotsia koko keskiajan ja uskonpuhdistuskin toteutettiin Suomessa hallitsijan eli Kustaa Vaasan aloitteesta</a:t>
            </a:r>
          </a:p>
          <a:p>
            <a:r>
              <a:rPr lang="fi-FI" dirty="0"/>
              <a:t>1600-luvulta vuoteen 1721 Ruotsi oli suurvalta, mutta Suomi koki  lähinnä suurvalta-aseman varjopuolet jatkuvina sotina ja väenottoina</a:t>
            </a:r>
          </a:p>
          <a:p>
            <a:r>
              <a:rPr lang="fi-FI" dirty="0"/>
              <a:t>Myös itsevaltiuden suomalaiset kokivat  Kustaa kolmannen aikana 1772-1792</a:t>
            </a:r>
          </a:p>
          <a:p>
            <a:r>
              <a:rPr lang="fi-FI" dirty="0"/>
              <a:t>Suomi joutui Venäjän yhteyteen Napoleonin ja Aleksanteri I:n Tilsitin sopimuksen seurauksena. Suomen sodan 1808-09 jälkeen Suomi oli osa Venäjää vuoteen 1917 saakka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8024" y="1484784"/>
            <a:ext cx="3888432" cy="432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5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04800" y="1340768"/>
            <a:ext cx="4191000" cy="4983832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Suomen historian keskeisten kehityslinjojen lisäksi tutustumme myös kotiseudun historiaan </a:t>
            </a:r>
          </a:p>
          <a:p>
            <a:r>
              <a:rPr lang="fi-FI" dirty="0"/>
              <a:t>Kurssin aikana teemme tietoiskuja tavallisten ihmisten elämästä esimerkiksi keskiajalla (vaatetus , asuminen, elinkeinot, ruokailu </a:t>
            </a:r>
            <a:r>
              <a:rPr lang="fi-FI" dirty="0" err="1"/>
              <a:t>jne</a:t>
            </a:r>
            <a:r>
              <a:rPr lang="fi-FI" dirty="0"/>
              <a:t>)</a:t>
            </a:r>
          </a:p>
          <a:p>
            <a:r>
              <a:rPr lang="fi-FI" dirty="0"/>
              <a:t>Kurssin oheistehtävänä on henkilöesittelyn tekeminen jostakin kurssin keskeisestä henkilöstä</a:t>
            </a:r>
          </a:p>
          <a:p>
            <a:r>
              <a:rPr lang="fi-FI" dirty="0"/>
              <a:t>Kurssista on kurssikoe </a:t>
            </a:r>
          </a:p>
          <a:p>
            <a:r>
              <a:rPr lang="fi-FI" dirty="0"/>
              <a:t>Arviointi perustuu kokeeseen, henkilöesittelyyn ja tuntiosaamiseen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64088" y="1600200"/>
            <a:ext cx="3456384" cy="40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6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1371" r="11371"/>
          <a:stretch>
            <a:fillRect/>
          </a:stretch>
        </p:blipFill>
        <p:spPr>
          <a:xfrm>
            <a:off x="1259632" y="260648"/>
            <a:ext cx="7274768" cy="453650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Suomen historia on mielenkiintoista ;)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/>
              <a:t>Oppimisen iloa!!</a:t>
            </a:r>
          </a:p>
        </p:txBody>
      </p:sp>
    </p:spTree>
    <p:extLst>
      <p:ext uri="{BB962C8B-B14F-4D97-AF65-F5344CB8AC3E}">
        <p14:creationId xmlns:p14="http://schemas.microsoft.com/office/powerpoint/2010/main" val="2857334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ellus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aellu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ellu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</TotalTime>
  <Words>166</Words>
  <Application>Microsoft Office PowerPoint</Application>
  <PresentationFormat>Näytössä katseltava diaesitys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Franklin Gothic Book</vt:lpstr>
      <vt:lpstr>Franklin Gothic Medium</vt:lpstr>
      <vt:lpstr>Wingdings 2</vt:lpstr>
      <vt:lpstr>Vaellus</vt:lpstr>
      <vt:lpstr>Tervetuloa hi5 kurssille!</vt:lpstr>
      <vt:lpstr>PowerPoint-esitys</vt:lpstr>
      <vt:lpstr>PowerPoint-esitys</vt:lpstr>
      <vt:lpstr>Suomen historia on mielenkiintoista ;)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hi5 kurssille!</dc:title>
  <dc:creator>Minna</dc:creator>
  <cp:lastModifiedBy>Kaartinen Minna</cp:lastModifiedBy>
  <cp:revision>10</cp:revision>
  <dcterms:created xsi:type="dcterms:W3CDTF">2014-02-15T14:40:58Z</dcterms:created>
  <dcterms:modified xsi:type="dcterms:W3CDTF">2025-08-04T08:16:06Z</dcterms:modified>
</cp:coreProperties>
</file>