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0FE90-9555-4A85-900D-230996F4C258}" v="4" dt="2020-01-14T11:38:17.2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na Koskensalo-Remes" userId="7902d22d-da6c-4dd1-8147-e0c13dadcc92" providerId="ADAL" clId="{CDA0FE90-9555-4A85-900D-230996F4C258}"/>
    <pc:docChg chg="modSld">
      <pc:chgData name="Sanna Koskensalo-Remes" userId="7902d22d-da6c-4dd1-8147-e0c13dadcc92" providerId="ADAL" clId="{CDA0FE90-9555-4A85-900D-230996F4C258}" dt="2020-01-14T11:38:17.246" v="3" actId="207"/>
      <pc:docMkLst>
        <pc:docMk/>
      </pc:docMkLst>
      <pc:sldChg chg="modSp">
        <pc:chgData name="Sanna Koskensalo-Remes" userId="7902d22d-da6c-4dd1-8147-e0c13dadcc92" providerId="ADAL" clId="{CDA0FE90-9555-4A85-900D-230996F4C258}" dt="2020-01-14T11:38:07.694" v="2" actId="207"/>
        <pc:sldMkLst>
          <pc:docMk/>
          <pc:sldMk cId="2368422208" sldId="257"/>
        </pc:sldMkLst>
        <pc:spChg chg="mod">
          <ac:chgData name="Sanna Koskensalo-Remes" userId="7902d22d-da6c-4dd1-8147-e0c13dadcc92" providerId="ADAL" clId="{CDA0FE90-9555-4A85-900D-230996F4C258}" dt="2020-01-14T11:38:07.694" v="2" actId="207"/>
          <ac:spMkLst>
            <pc:docMk/>
            <pc:sldMk cId="2368422208" sldId="257"/>
            <ac:spMk id="3" creationId="{00000000-0000-0000-0000-000000000000}"/>
          </ac:spMkLst>
        </pc:spChg>
      </pc:sldChg>
      <pc:sldChg chg="modSp">
        <pc:chgData name="Sanna Koskensalo-Remes" userId="7902d22d-da6c-4dd1-8147-e0c13dadcc92" providerId="ADAL" clId="{CDA0FE90-9555-4A85-900D-230996F4C258}" dt="2020-01-14T11:38:17.246" v="3" actId="207"/>
        <pc:sldMkLst>
          <pc:docMk/>
          <pc:sldMk cId="545029176" sldId="258"/>
        </pc:sldMkLst>
        <pc:spChg chg="mod">
          <ac:chgData name="Sanna Koskensalo-Remes" userId="7902d22d-da6c-4dd1-8147-e0c13dadcc92" providerId="ADAL" clId="{CDA0FE90-9555-4A85-900D-230996F4C258}" dt="2020-01-14T11:38:17.246" v="3" actId="207"/>
          <ac:spMkLst>
            <pc:docMk/>
            <pc:sldMk cId="545029176" sldId="258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1/14/2020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1/14/2020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Понятно 1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Урок 7: В кафе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2388634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780209"/>
          </a:xfrm>
        </p:spPr>
        <p:txBody>
          <a:bodyPr>
            <a:normAutofit fontScale="90000"/>
          </a:bodyPr>
          <a:lstStyle/>
          <a:p>
            <a:r>
              <a:rPr lang="fi-FI" dirty="0"/>
              <a:t>Etsi ja alleviivaa tekstistä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1162595"/>
            <a:ext cx="10178322" cy="471699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dirty="0"/>
              <a:t>Meitä on kaksi.</a:t>
            </a:r>
          </a:p>
          <a:p>
            <a:pPr marL="0" indent="0">
              <a:buNone/>
            </a:pPr>
            <a:r>
              <a:rPr lang="fi-FI" dirty="0"/>
              <a:t>	</a:t>
            </a:r>
            <a:r>
              <a:rPr lang="ru-RU" dirty="0"/>
              <a:t>Нас двое.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fi-FI" dirty="0">
                <a:solidFill>
                  <a:schemeClr val="accent1"/>
                </a:solidFill>
              </a:rPr>
              <a:t>(Ryhmälukuja käytetään, kun kerrotaan henkilöiden määrästä:  </a:t>
            </a:r>
            <a:r>
              <a:rPr lang="ru-RU" dirty="0">
                <a:solidFill>
                  <a:schemeClr val="accent1"/>
                </a:solidFill>
              </a:rPr>
              <a:t>двое, трое, четверо, пятеро, </a:t>
            </a:r>
            <a:r>
              <a:rPr lang="fi-FI" dirty="0">
                <a:solidFill>
                  <a:schemeClr val="accent1"/>
                </a:solidFill>
              </a:rPr>
              <a:t>	</a:t>
            </a:r>
            <a:r>
              <a:rPr lang="ru-RU" dirty="0">
                <a:solidFill>
                  <a:schemeClr val="accent1"/>
                </a:solidFill>
              </a:rPr>
              <a:t>шестеро, семеро)</a:t>
            </a:r>
            <a:endParaRPr lang="fi-FI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i-FI" dirty="0"/>
              <a:t>Vapaa pöytä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свободный столик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	</a:t>
            </a:r>
            <a:r>
              <a:rPr lang="fi-FI" i="1" dirty="0">
                <a:solidFill>
                  <a:schemeClr val="accent1"/>
                </a:solidFill>
              </a:rPr>
              <a:t>täällä on täyttä = </a:t>
            </a:r>
            <a:r>
              <a:rPr lang="ru-RU" dirty="0">
                <a:solidFill>
                  <a:schemeClr val="accent1"/>
                </a:solidFill>
              </a:rPr>
              <a:t>здесь занято</a:t>
            </a:r>
            <a:endParaRPr lang="fi-FI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fi-FI" dirty="0"/>
              <a:t>Otan salaatin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мне, пожалуйста, салат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Mitä juotte?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Что вы будете пить?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Hiilihapollinen vai hiilihapoton?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С газом или без газа?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68422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251678" y="382385"/>
            <a:ext cx="10178322" cy="5497207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Mitä otatte juomaksi? (Mikä juoma?)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Какой напиток?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Lasku, kiitos!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Счёт, пожалуйста!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Kaikkea hyvää! / näkemiin!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	Всего хорошего!</a:t>
            </a:r>
            <a:r>
              <a:rPr lang="fi-FI" dirty="0"/>
              <a:t> </a:t>
            </a:r>
            <a:r>
              <a:rPr lang="fi-FI" dirty="0">
                <a:solidFill>
                  <a:schemeClr val="accent1"/>
                </a:solidFill>
              </a:rPr>
              <a:t>(ääntyy: </a:t>
            </a:r>
            <a:r>
              <a:rPr lang="fi-FI" dirty="0" err="1">
                <a:solidFill>
                  <a:schemeClr val="accent1"/>
                </a:solidFill>
              </a:rPr>
              <a:t>vsivo</a:t>
            </a:r>
            <a:r>
              <a:rPr lang="fi-FI" dirty="0">
                <a:solidFill>
                  <a:schemeClr val="accent1"/>
                </a:solidFill>
              </a:rPr>
              <a:t>: </a:t>
            </a:r>
            <a:r>
              <a:rPr lang="fi-FI" dirty="0" err="1">
                <a:solidFill>
                  <a:schemeClr val="accent1"/>
                </a:solidFill>
              </a:rPr>
              <a:t>haro:sheva</a:t>
            </a:r>
            <a:r>
              <a:rPr lang="fi-FI" dirty="0">
                <a:solidFill>
                  <a:schemeClr val="accent1"/>
                </a:solidFill>
              </a:rPr>
              <a:t>)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45029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TM10001106[[fn=Merkki]]</Template>
  <TotalTime>27</TotalTime>
  <Words>23</Words>
  <Application>Microsoft Office PowerPoint</Application>
  <PresentationFormat>Laajakuva</PresentationFormat>
  <Paragraphs>21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Corbel</vt:lpstr>
      <vt:lpstr>Gill Sans MT</vt:lpstr>
      <vt:lpstr>Impact</vt:lpstr>
      <vt:lpstr>Badge</vt:lpstr>
      <vt:lpstr>Понятно 1</vt:lpstr>
      <vt:lpstr>Etsi ja alleviivaa tekstistä</vt:lpstr>
      <vt:lpstr>PowerPoint-esitys</vt:lpstr>
    </vt:vector>
  </TitlesOfParts>
  <Company>Suonenjoen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Понятно 1</dc:title>
  <dc:creator>Sanna Koskensalo-Remes</dc:creator>
  <cp:lastModifiedBy>Sanna Koskensalo-Remes</cp:lastModifiedBy>
  <cp:revision>3</cp:revision>
  <dcterms:created xsi:type="dcterms:W3CDTF">2019-03-21T07:15:43Z</dcterms:created>
  <dcterms:modified xsi:type="dcterms:W3CDTF">2020-01-14T11:38:26Z</dcterms:modified>
</cp:coreProperties>
</file>