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840" r:id="rId1"/>
  </p:sldMasterIdLst>
  <p:sldIdLst>
    <p:sldId id="256" r:id="rId2"/>
    <p:sldId id="257" r:id="rId3"/>
    <p:sldId id="259" r:id="rId4"/>
    <p:sldId id="258" r:id="rId5"/>
    <p:sldId id="260" r:id="rId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029" autoAdjust="0"/>
    <p:restoredTop sz="94660"/>
  </p:normalViewPr>
  <p:slideViewPr>
    <p:cSldViewPr snapToGrid="0">
      <p:cViewPr varScale="1">
        <p:scale>
          <a:sx n="63" d="100"/>
          <a:sy n="63" d="100"/>
        </p:scale>
        <p:origin x="764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Layouts/_rels/slideLayout9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920834" y="1346946"/>
            <a:ext cx="10222992" cy="80683"/>
          </a:xfrm>
          <a:prstGeom prst="rect">
            <a:avLst/>
          </a:prstGeom>
          <a:blipFill dpi="0" rotWithShape="1">
            <a:blip r:embed="rId2">
              <a:alphaModFix amt="83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fi-FI"/>
          </a:p>
        </p:txBody>
      </p:sp>
      <p:sp>
        <p:nvSpPr>
          <p:cNvPr id="8" name="Rectangle 7"/>
          <p:cNvSpPr/>
          <p:nvPr/>
        </p:nvSpPr>
        <p:spPr>
          <a:xfrm>
            <a:off x="920834" y="4299696"/>
            <a:ext cx="10222992" cy="80683"/>
          </a:xfrm>
          <a:prstGeom prst="rect">
            <a:avLst/>
          </a:prstGeom>
          <a:blipFill dpi="0" rotWithShape="1">
            <a:blip r:embed="rId2">
              <a:alphaModFix amt="83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175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fi-FI"/>
          </a:p>
        </p:txBody>
      </p:sp>
      <p:sp>
        <p:nvSpPr>
          <p:cNvPr id="9" name="Rectangle 8"/>
          <p:cNvSpPr/>
          <p:nvPr/>
        </p:nvSpPr>
        <p:spPr>
          <a:xfrm>
            <a:off x="920834" y="1484779"/>
            <a:ext cx="10222992" cy="2743200"/>
          </a:xfrm>
          <a:prstGeom prst="rect">
            <a:avLst/>
          </a:prstGeom>
          <a:blipFill dpi="0" rotWithShape="1">
            <a:blip r:embed="rId2">
              <a:alphaModFix amt="83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fi-FI"/>
          </a:p>
        </p:txBody>
      </p:sp>
      <p:grpSp>
        <p:nvGrpSpPr>
          <p:cNvPr id="10" name="Group 9"/>
          <p:cNvGrpSpPr/>
          <p:nvPr/>
        </p:nvGrpSpPr>
        <p:grpSpPr>
          <a:xfrm>
            <a:off x="9649215" y="4068923"/>
            <a:ext cx="1080904" cy="1080902"/>
            <a:chOff x="9685338" y="4460675"/>
            <a:chExt cx="1080904" cy="1080902"/>
          </a:xfrm>
        </p:grpSpPr>
        <p:sp>
          <p:nvSpPr>
            <p:cNvPr id="11" name="Oval 10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/>
            <a:lstStyle/>
            <a:p>
              <a:endParaRPr lang="fi-FI"/>
            </a:p>
          </p:txBody>
        </p:sp>
        <p:sp>
          <p:nvSpPr>
            <p:cNvPr id="12" name="Oval 11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/>
            <a:lstStyle/>
            <a:p>
              <a:endParaRPr lang="fi-FI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51560" y="1432223"/>
            <a:ext cx="9966960" cy="3035808"/>
          </a:xfrm>
        </p:spPr>
        <p:txBody>
          <a:bodyPr anchor="ctr">
            <a:noAutofit/>
          </a:bodyPr>
          <a:lstStyle>
            <a:lvl1pPr algn="l">
              <a:lnSpc>
                <a:spcPct val="85000"/>
              </a:lnSpc>
              <a:defRPr sz="7200" b="1" cap="none" baseline="0">
                <a:blipFill dpi="0" rotWithShape="1">
                  <a:blip r:embed="rId4"/>
                  <a:srcRect/>
                  <a:tile tx="6350" ty="-127000" sx="65000" sy="64000" flip="none" algn="tl"/>
                </a:blipFill>
              </a:defRPr>
            </a:lvl1pPr>
          </a:lstStyle>
          <a:p>
            <a:r>
              <a:rPr lang="fi-FI"/>
              <a:t>Muokkaa perustyyl. napsautt.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69848" y="4389120"/>
            <a:ext cx="7891272" cy="1069848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1"/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fi-FI"/>
              <a:t>Muokkaa alaotsikon perustyyliä napsautt.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4AF60A-713C-41BA-9788-4C493DDC0A9C}" type="datetimeFigureOut">
              <a:rPr lang="en-US" dirty="0"/>
              <a:t>2/3/2026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592733" y="4289334"/>
            <a:ext cx="1193868" cy="640080"/>
          </a:xfrm>
        </p:spPr>
        <p:txBody>
          <a:bodyPr/>
          <a:lstStyle>
            <a:lvl1pPr>
              <a:defRPr sz="2800" b="1"/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perustyyl. napsautt.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4C08AF-84E6-4329-8E67-FEA434B47075}" type="datetimeFigureOut">
              <a:rPr lang="en-US" dirty="0"/>
              <a:t>2/3/2026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Osan ylätunn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4917989"/>
            <a:ext cx="12192000" cy="1940010"/>
          </a:xfrm>
          <a:prstGeom prst="rect">
            <a:avLst/>
          </a:prstGeom>
          <a:blipFill dpi="0" rotWithShape="1">
            <a:blip r:embed="rId2">
              <a:alphaModFix amt="83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67128" y="1225296"/>
            <a:ext cx="9281160" cy="3520440"/>
          </a:xfrm>
        </p:spPr>
        <p:txBody>
          <a:bodyPr anchor="ctr">
            <a:normAutofit/>
          </a:bodyPr>
          <a:lstStyle>
            <a:lvl1pPr>
              <a:lnSpc>
                <a:spcPct val="85000"/>
              </a:lnSpc>
              <a:defRPr sz="7200" b="1"/>
            </a:lvl1pPr>
          </a:lstStyle>
          <a:p>
            <a:r>
              <a:rPr lang="fi-FI"/>
              <a:t>Muokkaa perustyyl. napsautt.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65774" y="5020056"/>
            <a:ext cx="9052560" cy="1066800"/>
          </a:xfrm>
        </p:spPr>
        <p:txBody>
          <a:bodyPr anchor="t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/>
              <a:t>Muokkaa tekstin perustyylejä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593667" y="6272784"/>
            <a:ext cx="2644309" cy="365125"/>
          </a:xfrm>
        </p:spPr>
        <p:txBody>
          <a:bodyPr/>
          <a:lstStyle/>
          <a:p>
            <a:fld id="{4F6EE328-6AFF-436B-881F-213D56084544}" type="datetimeFigureOut">
              <a:rPr lang="en-US" dirty="0"/>
              <a:t>2/3/2026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182708" y="6272784"/>
            <a:ext cx="6327648" cy="365125"/>
          </a:xfrm>
        </p:spPr>
        <p:txBody>
          <a:bodyPr/>
          <a:lstStyle/>
          <a:p>
            <a:endParaRPr lang="en-US" dirty="0"/>
          </a:p>
        </p:txBody>
      </p:sp>
      <p:grpSp>
        <p:nvGrpSpPr>
          <p:cNvPr id="8" name="Group 7"/>
          <p:cNvGrpSpPr/>
          <p:nvPr/>
        </p:nvGrpSpPr>
        <p:grpSpPr>
          <a:xfrm>
            <a:off x="897399" y="2325848"/>
            <a:ext cx="1080904" cy="1080902"/>
            <a:chOff x="9685338" y="4460675"/>
            <a:chExt cx="1080904" cy="1080902"/>
          </a:xfrm>
        </p:grpSpPr>
        <p:sp>
          <p:nvSpPr>
            <p:cNvPr id="9" name="Oval 8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0" name="Oval 9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3702" y="2506133"/>
            <a:ext cx="1188298" cy="720332"/>
          </a:xfrm>
        </p:spPr>
        <p:txBody>
          <a:bodyPr/>
          <a:lstStyle>
            <a:lvl1pPr>
              <a:defRPr sz="2800"/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perustyyl. napsautt.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9848" y="2194560"/>
            <a:ext cx="4754880" cy="3977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64224" y="2194560"/>
            <a:ext cx="4754880" cy="3977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02069A-09EE-4C7C-86A4-2314A404921D}" type="datetimeFigureOut">
              <a:rPr lang="en-US" dirty="0"/>
              <a:t>2/3/2026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tai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perustyyl. napsautt.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2048256"/>
            <a:ext cx="4754880" cy="640080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9848" y="2743200"/>
            <a:ext cx="4754880" cy="32918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64224" y="2048256"/>
            <a:ext cx="4754880" cy="640080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64224" y="2743200"/>
            <a:ext cx="4754880" cy="32918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6EE7F1-171E-411F-96CA-A251A21496E7}" type="datetimeFigureOut">
              <a:rPr lang="en-US" dirty="0"/>
              <a:t>2/3/2026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perustyyl. napsautt.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72C98D-A273-4547-9B92-97D7769F71A6}" type="datetimeFigureOut">
              <a:rPr lang="en-US" dirty="0"/>
              <a:t>2/3/2026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B7CD67-0644-446C-B2AD-1C09BF34F286}" type="datetimeFigureOut">
              <a:rPr lang="en-US" dirty="0"/>
              <a:t>2/3/2026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Otsikollinen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303740" y="0"/>
            <a:ext cx="3888259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49640" y="685800"/>
            <a:ext cx="3200400" cy="1737360"/>
          </a:xfrm>
        </p:spPr>
        <p:txBody>
          <a:bodyPr anchor="b">
            <a:normAutofit/>
          </a:bodyPr>
          <a:lstStyle>
            <a:lvl1pPr>
              <a:defRPr sz="3200" b="1"/>
            </a:lvl1pPr>
          </a:lstStyle>
          <a:p>
            <a:r>
              <a:rPr lang="fi-FI"/>
              <a:t>Muokkaa perustyyl. napsautt.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685800"/>
            <a:ext cx="6711696" cy="5020056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49640" y="2423160"/>
            <a:ext cx="3200400" cy="32918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400">
                <a:solidFill>
                  <a:schemeClr val="accent1">
                    <a:lumMod val="5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/>
              <a:t>Muokkaa tekstin perustyylejä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480828-6983-48AD-9E27-CBD3696F837E}" type="datetimeFigureOut">
              <a:rPr lang="en-US" dirty="0"/>
              <a:t>2/3/2026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10" name="Oval 9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1" name="Oval 10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Otsikollinen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8303740" y="0"/>
            <a:ext cx="3888259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49640" y="685800"/>
            <a:ext cx="3200400" cy="1737360"/>
          </a:xfrm>
        </p:spPr>
        <p:txBody>
          <a:bodyPr anchor="b">
            <a:normAutofit/>
          </a:bodyPr>
          <a:lstStyle>
            <a:lvl1pPr>
              <a:defRPr sz="3200" b="1"/>
            </a:lvl1pPr>
          </a:lstStyle>
          <a:p>
            <a:r>
              <a:rPr lang="fi-FI"/>
              <a:t>Muokkaa perustyyl. napsautt.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0"/>
            <a:ext cx="8303740" cy="6858000"/>
          </a:xfrm>
          <a:solidFill>
            <a:schemeClr val="tx2">
              <a:lumMod val="20000"/>
              <a:lumOff val="80000"/>
            </a:schemeClr>
          </a:solidFill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i-FI"/>
              <a:t>Lisää kuva napsauttamalla kuvaketta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49640" y="2423160"/>
            <a:ext cx="3200400" cy="32918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400">
                <a:solidFill>
                  <a:schemeClr val="accent1">
                    <a:lumMod val="5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/>
              <a:t>Muokkaa tekstin perustyylejä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5EFB91-0324-450E-B17F-36DC0ECCE413}" type="datetimeFigureOut">
              <a:rPr lang="en-US" dirty="0"/>
              <a:t>2/3/2026</a:t>
            </a:fld>
            <a:endParaRPr lang="en-US" dirty="0"/>
          </a:p>
        </p:txBody>
      </p:sp>
      <p:grpSp>
        <p:nvGrpSpPr>
          <p:cNvPr id="8" name="Group 7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9" name="Oval 8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0" name="Oval 9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Otsikko ja pystysuor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perustyyl. napsautt.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5E0FA7-C445-42F7-AF66-A4F5A6FC8A9C}" type="datetimeFigureOut">
              <a:rPr lang="en-US" dirty="0"/>
              <a:t>2/3/2026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Pystysuora otsikko j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533400"/>
            <a:ext cx="2552700" cy="5638800"/>
          </a:xfrm>
        </p:spPr>
        <p:txBody>
          <a:bodyPr vert="eaVert"/>
          <a:lstStyle/>
          <a:p>
            <a:r>
              <a:rPr lang="fi-FI"/>
              <a:t>Muokkaa perustyyl. napsautt.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66800" y="533400"/>
            <a:ext cx="7505700" cy="5638800"/>
          </a:xfrm>
        </p:spPr>
        <p:txBody>
          <a:bodyPr vert="eaVert"/>
          <a:lstStyle/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5AC5C5-1A57-4420-8AFB-CE41693A794B}" type="datetimeFigureOut">
              <a:rPr lang="en-US" dirty="0"/>
              <a:t>2/3/2026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microsoft.com/office/2007/relationships/hdphoto" Target="../media/hdphoto1.wdp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9848" y="484632"/>
            <a:ext cx="10058400" cy="16093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i-FI"/>
              <a:t>Muokkaa perustyyl. napsautt.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9848" y="2121408"/>
            <a:ext cx="10058400" cy="405079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964424" y="6272784"/>
            <a:ext cx="32735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2"/>
                </a:solidFill>
              </a:defRPr>
            </a:lvl1pPr>
          </a:lstStyle>
          <a:p>
            <a:fld id="{52E37674-C1BA-4107-9B06-6D4CAC3A3DF5}" type="datetimeFigureOut">
              <a:rPr lang="en-US" dirty="0"/>
              <a:t>2/3/2026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88136" y="6272784"/>
            <a:ext cx="632764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grpSp>
        <p:nvGrpSpPr>
          <p:cNvPr id="7" name="Group 6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8" name="Oval 7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13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14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/>
            <a:lstStyle/>
            <a:p>
              <a:endParaRPr lang="fi-FI"/>
            </a:p>
          </p:txBody>
        </p:sp>
        <p:sp>
          <p:nvSpPr>
            <p:cNvPr id="9" name="Oval 8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  <p:txBody>
            <a:bodyPr/>
            <a:lstStyle/>
            <a:p>
              <a:endParaRPr lang="fi-FI"/>
            </a:p>
          </p:txBody>
        </p:sp>
      </p:grp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311128" y="6272784"/>
            <a:ext cx="64008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00" b="1">
                <a:solidFill>
                  <a:srgbClr val="FFFFFF"/>
                </a:solidFill>
                <a:latin typeface="+mn-lt"/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41" r:id="rId1"/>
    <p:sldLayoutId id="2147483842" r:id="rId2"/>
    <p:sldLayoutId id="2147483843" r:id="rId3"/>
    <p:sldLayoutId id="2147483844" r:id="rId4"/>
    <p:sldLayoutId id="2147483845" r:id="rId5"/>
    <p:sldLayoutId id="2147483846" r:id="rId6"/>
    <p:sldLayoutId id="2147483847" r:id="rId7"/>
    <p:sldLayoutId id="2147483848" r:id="rId8"/>
    <p:sldLayoutId id="2147483849" r:id="rId9"/>
    <p:sldLayoutId id="2147483850" r:id="rId10"/>
    <p:sldLayoutId id="2147483851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800" b="1" kern="1200" cap="none" baseline="0">
          <a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tile tx="6350" ty="-127000" sx="65000" sy="64000" flip="none" algn="tl"/>
          </a:blip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pAb7jWCYM1Y" TargetMode="External"/><Relationship Id="rId2" Type="http://schemas.openxmlformats.org/officeDocument/2006/relationships/hyperlink" Target="https://www.youtube.com/watch?v=3lQTMen0p_w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youtube.com/watch?v=0MYV61FZD-s" TargetMode="Externa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i-FI" dirty="0"/>
              <a:t>Lapuanliike</a:t>
            </a:r>
          </a:p>
        </p:txBody>
      </p:sp>
      <p:sp>
        <p:nvSpPr>
          <p:cNvPr id="3" name="Alaotsikk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5708082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Äärioikeistolainen liike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i-FI" sz="2400" u="sng" dirty="0"/>
              <a:t>Vastusti kommunismia -&gt; sisällissodan saavutukset turvattava</a:t>
            </a:r>
          </a:p>
          <a:p>
            <a:r>
              <a:rPr lang="fi-FI" sz="2400" dirty="0"/>
              <a:t>Järjesti talonpoikaismarssin Mussolinin innoittamana 1930 -&gt; tavoitteena erottaa hallitus ja saada kommunistilait voimaan</a:t>
            </a:r>
          </a:p>
          <a:p>
            <a:r>
              <a:rPr lang="fi-FI" sz="2400" u="sng" dirty="0"/>
              <a:t>Järjesti muilutuksia (väkivaltaiset kyyditykset itärajalle)</a:t>
            </a:r>
          </a:p>
          <a:p>
            <a:r>
              <a:rPr lang="fi-FI" sz="2400" dirty="0"/>
              <a:t>Sabotoi kommunistien toimintaa</a:t>
            </a:r>
          </a:p>
          <a:p>
            <a:r>
              <a:rPr lang="fi-FI" sz="2400" u="sng" dirty="0"/>
              <a:t>Mäntsälän kapina lopetti liikkeen toiminnan 1932 -&gt; jatkajaksi virallinen puolue IKL</a:t>
            </a:r>
          </a:p>
          <a:p>
            <a:pPr marL="0" indent="0">
              <a:buNone/>
            </a:pP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201318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uva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3879" y="728662"/>
            <a:ext cx="6058781" cy="5256000"/>
          </a:xfrm>
          <a:prstGeom prst="rect">
            <a:avLst/>
          </a:prstGeom>
        </p:spPr>
      </p:pic>
      <p:pic>
        <p:nvPicPr>
          <p:cNvPr id="5" name="Kuva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77057" y="1381124"/>
            <a:ext cx="4410616" cy="45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046881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Videoita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i-FI" dirty="0">
                <a:hlinkClick r:id="rId2"/>
              </a:rPr>
              <a:t>https://www.youtube.com/watch?v=3lQTMen0p_w</a:t>
            </a:r>
            <a:r>
              <a:rPr lang="fi-FI" dirty="0"/>
              <a:t>  </a:t>
            </a:r>
          </a:p>
          <a:p>
            <a:r>
              <a:rPr lang="fi-FI" dirty="0">
                <a:hlinkClick r:id="rId3"/>
              </a:rPr>
              <a:t>https://www.youtube.com/watch?v=pAb7jWCYM1Y</a:t>
            </a:r>
            <a:r>
              <a:rPr lang="fi-FI" dirty="0"/>
              <a:t>  </a:t>
            </a:r>
          </a:p>
          <a:p>
            <a:r>
              <a:rPr lang="fi-FI" dirty="0">
                <a:hlinkClick r:id="rId4"/>
              </a:rPr>
              <a:t>https://www.youtube.com/watch?v=0MYV61FZD-s</a:t>
            </a:r>
            <a:r>
              <a:rPr lang="fi-FI" dirty="0"/>
              <a:t> </a:t>
            </a:r>
          </a:p>
          <a:p>
            <a:pPr marL="0" indent="0">
              <a:buNone/>
            </a:pP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126462596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i-FI" sz="3200" b="0" dirty="0"/>
              <a:t>Etsi lapuanliikkeeseen liittyvä juliste, kuva tai lentolehtinen. Mitä lapuanliikkeen aatteita tai tavoitteita siitä käy ilmi?</a:t>
            </a:r>
            <a:endParaRPr lang="fi-FI" sz="3200" dirty="0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1069848" y="2357438"/>
            <a:ext cx="10058400" cy="3814762"/>
          </a:xfrm>
        </p:spPr>
        <p:txBody>
          <a:bodyPr>
            <a:normAutofit/>
          </a:bodyPr>
          <a:lstStyle/>
          <a:p>
            <a:r>
              <a:rPr lang="fi-FI" sz="3600" dirty="0"/>
              <a:t>Etsi kännykällä.</a:t>
            </a:r>
          </a:p>
          <a:p>
            <a:r>
              <a:rPr lang="fi-FI" sz="3600" dirty="0"/>
              <a:t>Ei tarvitse lähettää minulle, riittää, kun löydät ja osaat selittää asian.</a:t>
            </a:r>
          </a:p>
        </p:txBody>
      </p:sp>
    </p:spTree>
    <p:extLst>
      <p:ext uri="{BB962C8B-B14F-4D97-AF65-F5344CB8AC3E}">
        <p14:creationId xmlns:p14="http://schemas.microsoft.com/office/powerpoint/2010/main" val="84657667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uutyyppi">
  <a:themeElements>
    <a:clrScheme name="Wood Type">
      <a:dk1>
        <a:sysClr val="windowText" lastClr="000000"/>
      </a:dk1>
      <a:lt1>
        <a:sysClr val="window" lastClr="FFFFFF"/>
      </a:lt1>
      <a:dk2>
        <a:srgbClr val="775F55"/>
      </a:dk2>
      <a:lt2>
        <a:srgbClr val="EBDDC3"/>
      </a:lt2>
      <a:accent1>
        <a:srgbClr val="94B6D2"/>
      </a:accent1>
      <a:accent2>
        <a:srgbClr val="DD8047"/>
      </a:accent2>
      <a:accent3>
        <a:srgbClr val="A5AB81"/>
      </a:accent3>
      <a:accent4>
        <a:srgbClr val="D8B25C"/>
      </a:accent4>
      <a:accent5>
        <a:srgbClr val="7BA79D"/>
      </a:accent5>
      <a:accent6>
        <a:srgbClr val="968C8C"/>
      </a:accent6>
      <a:hlink>
        <a:srgbClr val="F7B615"/>
      </a:hlink>
      <a:folHlink>
        <a:srgbClr val="704404"/>
      </a:folHlink>
    </a:clrScheme>
    <a:fontScheme name="Wood Type">
      <a:majorFont>
        <a:latin typeface="Georgia" panose="020405020504050203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Trebuchet MS" panose="020B0603020202020204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Wood Type">
      <a: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70000"/>
                <a:shade val="63000"/>
              </a:schemeClr>
              <a:schemeClr val="phClr">
                <a:tint val="10000"/>
                <a:satMod val="150000"/>
              </a:schemeClr>
            </a:duotone>
          </a:blip>
          <a:tile tx="0" ty="0" sx="60000" sy="59000" flip="none" algn="tl"/>
        </a:blipFill>
        <a:blipFill rotWithShape="1">
          <a:blip xmlns:r="http://schemas.openxmlformats.org/officeDocument/2006/relationships" r:embed="rId1">
            <a:duotone>
              <a:schemeClr val="phClr">
                <a:shade val="36000"/>
                <a:satMod val="120000"/>
              </a:schemeClr>
              <a:schemeClr val="phClr">
                <a:tint val="40000"/>
              </a:schemeClr>
            </a:duotone>
          </a:blip>
          <a:tile tx="0" ty="0" sx="60000" sy="59000" flip="none" algn="tl"/>
        </a:blip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softEdge rad="12700"/>
          </a:effectLst>
        </a:effectStyle>
        <a:effectStyle>
          <a:effectLst>
            <a:outerShdw blurRad="50800" dist="19050" dir="5400000" algn="tl" rotWithShape="0">
              <a:srgbClr val="000000">
                <a:alpha val="60000"/>
              </a:srgbClr>
            </a:outerShdw>
            <a:softEdge rad="12700"/>
          </a:effectLst>
        </a:effectStyle>
      </a:effectStyleLst>
      <a:bgFillStyleLst>
        <a:solidFill>
          <a:schemeClr val="phClr"/>
        </a:solidFill>
        <a:solidFill>
          <a:schemeClr val="phClr">
            <a:shade val="97000"/>
            <a:satMod val="15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75000"/>
                <a:shade val="58000"/>
                <a:satMod val="120000"/>
              </a:schemeClr>
              <a:schemeClr val="phClr">
                <a:tint val="50000"/>
                <a:shade val="96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ood Type" id="{7ACABC62-BF99-48CF-A9DC-4DB89C7B13DC}" vid="{C6AE0645-98FF-411B-B0E9-59ABD78A0CC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Puutyyppi</Template>
  <TotalTime>19</TotalTime>
  <Words>120</Words>
  <Application>Microsoft Office PowerPoint</Application>
  <PresentationFormat>Laajakuva</PresentationFormat>
  <Paragraphs>14</Paragraphs>
  <Slides>5</Slides>
  <Notes>0</Notes>
  <HiddenSlides>0</HiddenSlides>
  <MMClips>0</MMClips>
  <ScaleCrop>false</ScaleCrop>
  <HeadingPairs>
    <vt:vector size="6" baseType="variant">
      <vt:variant>
        <vt:lpstr>Käytetyt fontit</vt:lpstr>
      </vt:variant>
      <vt:variant>
        <vt:i4>3</vt:i4>
      </vt:variant>
      <vt:variant>
        <vt:lpstr>Teema</vt:lpstr>
      </vt:variant>
      <vt:variant>
        <vt:i4>1</vt:i4>
      </vt:variant>
      <vt:variant>
        <vt:lpstr>Dian otsikot</vt:lpstr>
      </vt:variant>
      <vt:variant>
        <vt:i4>5</vt:i4>
      </vt:variant>
    </vt:vector>
  </HeadingPairs>
  <TitlesOfParts>
    <vt:vector size="9" baseType="lpstr">
      <vt:lpstr>Georgia</vt:lpstr>
      <vt:lpstr>Trebuchet MS</vt:lpstr>
      <vt:lpstr>Wingdings</vt:lpstr>
      <vt:lpstr>Puutyyppi</vt:lpstr>
      <vt:lpstr>Lapuanliike</vt:lpstr>
      <vt:lpstr>Äärioikeistolainen liike</vt:lpstr>
      <vt:lpstr>PowerPoint-esitys</vt:lpstr>
      <vt:lpstr>Videoita</vt:lpstr>
      <vt:lpstr>Etsi lapuanliikkeeseen liittyvä juliste, kuva tai lentolehtinen. Mitä lapuanliikkeen aatteita tai tavoitteita siitä käy ilmi?</vt:lpstr>
    </vt:vector>
  </TitlesOfParts>
  <Company>Kouvolan Kaupunki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Lapuanliike</dc:title>
  <dc:creator>Helenius Niki</dc:creator>
  <cp:lastModifiedBy>Helenius Niki</cp:lastModifiedBy>
  <cp:revision>3</cp:revision>
  <dcterms:created xsi:type="dcterms:W3CDTF">2022-08-29T10:49:29Z</dcterms:created>
  <dcterms:modified xsi:type="dcterms:W3CDTF">2026-02-03T08:13:32Z</dcterms:modified>
</cp:coreProperties>
</file>