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099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9227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5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4214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247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118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309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612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373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22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62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05721-06A4-4EA0-AE05-96878B36219E}" type="datetimeFigureOut">
              <a:rPr lang="fi-FI" smtClean="0"/>
              <a:t>9.4.2019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69697-7A5A-41F7-8BBB-6B52C01D98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77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u="sng" dirty="0" smtClean="0"/>
              <a:t>Tervanpoltto Pohjanmaalla ja tervareitit</a:t>
            </a:r>
            <a:endParaRPr lang="fi-FI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099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Tervanpoltto Pohjanmaalla ja tervareitit</a:t>
            </a:r>
            <a:endParaRPr lang="fi-FI" u="sng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1600-luvulla ja 1700-luvulla terva oli Suomen tärkein vientiartikkeli</a:t>
            </a:r>
          </a:p>
          <a:p>
            <a:r>
              <a:rPr lang="fi-FI" dirty="0" smtClean="0"/>
              <a:t>Tervaa tarvittiin puun ja köysien suojaamiseksi säältä ja lahoamiselta</a:t>
            </a:r>
          </a:p>
          <a:p>
            <a:r>
              <a:rPr lang="fi-FI" dirty="0" smtClean="0"/>
              <a:t>Käyttökohteita olivat esim.  paanu- ja pärekatot, puiset laivat, puusukset </a:t>
            </a:r>
          </a:p>
          <a:p>
            <a:r>
              <a:rPr lang="fi-FI" dirty="0" smtClean="0"/>
              <a:t>Isonvihan aikana 1712 lakkautettiin Pohjanmaan tervakauppaa hallinneet tervakomppaniat ja poltto tuli vapaaksi</a:t>
            </a:r>
          </a:p>
          <a:p>
            <a:r>
              <a:rPr lang="fi-FI" dirty="0" smtClean="0"/>
              <a:t>Uudenkaupungin rauha 1721 nosti Pohjanmaan Suomen tärkeimmäksi tervan vienti- ja valmistusalueeksi</a:t>
            </a:r>
            <a:endParaRPr lang="fi-FI" dirty="0"/>
          </a:p>
        </p:txBody>
      </p:sp>
      <p:pic>
        <p:nvPicPr>
          <p:cNvPr id="1026" name="Picture 2" descr="Kuvahaun tulos haulle terv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753" y="1825625"/>
            <a:ext cx="5195047" cy="4467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610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Tervanpoltto Pohjanmaalla ja tervareitit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Tervanpoltosta tuli talonpoikien keino hankkia lisätienestiä </a:t>
            </a:r>
          </a:p>
          <a:p>
            <a:r>
              <a:rPr lang="fi-FI" dirty="0" smtClean="0"/>
              <a:t>Tervahauta saattoi olla yhden talon oma tai usean talon yhteinen</a:t>
            </a:r>
          </a:p>
          <a:p>
            <a:r>
              <a:rPr lang="fi-FI" dirty="0" smtClean="0"/>
              <a:t>Se sijaitsi usein etäällä varsinaisesta asutuksesta ja vanhoista tervahaudoista on jäänyt erilaisia paikannimiä, Esim. Hautala, Hautanen, Hautakangas, Hautapelto</a:t>
            </a:r>
          </a:p>
          <a:p>
            <a:r>
              <a:rPr lang="fi-FI" dirty="0" smtClean="0"/>
              <a:t>Tervahaudan polttaminen oli pitkä prosessi ja kesti kaikkinensa 3-4 vuotta</a:t>
            </a:r>
            <a:endParaRPr lang="fi-FI" dirty="0"/>
          </a:p>
        </p:txBody>
      </p:sp>
      <p:pic>
        <p:nvPicPr>
          <p:cNvPr id="2054" name="Picture 6" descr="Kuvahaun tulos haulle terv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118" y="1825625"/>
            <a:ext cx="5033682" cy="4185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51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Tervanpoltto Pohjanmaalla ja tervareitit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fi-FI" dirty="0" smtClean="0"/>
              <a:t>Ison tervahaudan polttaminen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/>
              <a:t> </a:t>
            </a:r>
            <a:r>
              <a:rPr lang="fi-FI" dirty="0" smtClean="0"/>
              <a:t>  saattoi kestää viikon ja siitä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/>
              <a:t> </a:t>
            </a:r>
            <a:r>
              <a:rPr lang="fi-FI" dirty="0" smtClean="0"/>
              <a:t>  saatiin 121 tynnyriä tervaa</a:t>
            </a:r>
          </a:p>
          <a:p>
            <a:r>
              <a:rPr lang="fi-FI" dirty="0" smtClean="0"/>
              <a:t>Terva kuljetettiin Järviseudun kunnista Kokkolaan ja Pietarsaareen hevoskuormassa </a:t>
            </a:r>
          </a:p>
          <a:p>
            <a:r>
              <a:rPr lang="fi-FI" dirty="0" smtClean="0"/>
              <a:t>Parasta tervan </a:t>
            </a:r>
            <a:r>
              <a:rPr lang="fi-FI" dirty="0" err="1" smtClean="0"/>
              <a:t>kujetusaikaa</a:t>
            </a:r>
            <a:r>
              <a:rPr lang="fi-FI" dirty="0" smtClean="0"/>
              <a:t> oli kevättalvi ja kuljetus tapahtui teiden puuttuessa jäässä olevien jokien uomia pitkin tai niitä seuraillen</a:t>
            </a:r>
          </a:p>
          <a:p>
            <a:r>
              <a:rPr lang="fi-FI" dirty="0" smtClean="0"/>
              <a:t>Keskeisin kuljetusreitti oli </a:t>
            </a:r>
            <a:r>
              <a:rPr lang="fi-FI" dirty="0" err="1" smtClean="0"/>
              <a:t>Ähtävänjokea</a:t>
            </a:r>
            <a:r>
              <a:rPr lang="fi-FI" dirty="0" smtClean="0"/>
              <a:t> Pietarsaareen</a:t>
            </a:r>
          </a:p>
          <a:p>
            <a:r>
              <a:rPr lang="fi-FI" dirty="0" smtClean="0"/>
              <a:t>Terva myytiin Pietarsaaren ja Kokkolan tervaporvareille, jotka myivät sen sitten eteenpäin</a:t>
            </a:r>
          </a:p>
        </p:txBody>
      </p:sp>
      <p:pic>
        <p:nvPicPr>
          <p:cNvPr id="3074" name="Picture 2" descr="Kuvahaun tulos haulle terv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247" y="1690688"/>
            <a:ext cx="5365377" cy="430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52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Tervanpoltto Pohjanmaalla ja tervareitit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Tervanpoltto toi Järviseudullekin varallisuutta ja tervasta saadut rahat käytettiin erilaisten käyttötavaroiden hankintaan</a:t>
            </a:r>
          </a:p>
          <a:p>
            <a:r>
              <a:rPr lang="fi-FI" dirty="0" smtClean="0"/>
              <a:t>Tärkein ostotavara oli vilja, seuraavaksi tärkein suola</a:t>
            </a:r>
          </a:p>
          <a:p>
            <a:r>
              <a:rPr lang="fi-FI" dirty="0" smtClean="0"/>
              <a:t>Lisäksi ostettiin kuivakalaa, rautaa kirveisiin, lapioihin ja patoihin, jonkin verran ostettiin kangasta, tupakkaa ja viinaa</a:t>
            </a:r>
          </a:p>
          <a:p>
            <a:r>
              <a:rPr lang="fi-FI" dirty="0" smtClean="0"/>
              <a:t>Myös kahvi ja sokeri löytyvät listalta, joskin niiden hankkiminen oli vielä vähäistä </a:t>
            </a:r>
            <a:endParaRPr lang="fi-FI" dirty="0"/>
          </a:p>
        </p:txBody>
      </p:sp>
      <p:pic>
        <p:nvPicPr>
          <p:cNvPr id="4098" name="Picture 2" descr="Kuvahaun tulos haulle rauta 1700-luku Suom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366" y="1825624"/>
            <a:ext cx="4047564" cy="503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0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Tervanpoltto Pohjanmaalla ja tervareitit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Tervan tarve väheni vähitellen, kun siirryttiin teräslaivoihin ja paanukatotkin jäivät historiaan</a:t>
            </a:r>
          </a:p>
          <a:p>
            <a:r>
              <a:rPr lang="fi-FI" dirty="0" smtClean="0"/>
              <a:t>Tervan tuotantomäärät romahtivat 1800-luvun lopulle tultaessa ja tervan polttaminen myyntiin alkoi olla taloudellisesti kannattamatonta</a:t>
            </a:r>
          </a:p>
          <a:p>
            <a:r>
              <a:rPr lang="fi-FI" dirty="0" smtClean="0"/>
              <a:t>Lisäksi metsistä tuli tärkeitä tukkipuun takia, joten niitä ei halutta käyttää tervan tuotantoon</a:t>
            </a:r>
            <a:endParaRPr lang="fi-FI" dirty="0"/>
          </a:p>
        </p:txBody>
      </p:sp>
      <p:pic>
        <p:nvPicPr>
          <p:cNvPr id="5122" name="Picture 2" descr="Kuvahaun tulos haulle terv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963271"/>
            <a:ext cx="5553635" cy="398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22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274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Tervanpoltto Pohjanmaalla ja tervareitit</vt:lpstr>
      <vt:lpstr>Tervanpoltto Pohjanmaalla ja tervareitit</vt:lpstr>
      <vt:lpstr>Tervanpoltto Pohjanmaalla ja tervareitit</vt:lpstr>
      <vt:lpstr>Tervanpoltto Pohjanmaalla ja tervareitit</vt:lpstr>
      <vt:lpstr>Tervanpoltto Pohjanmaalla ja tervareitit</vt:lpstr>
      <vt:lpstr>Tervanpoltto Pohjanmaalla ja tervareitit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Tervareitit</dc:title>
  <dc:creator>Minna</dc:creator>
  <cp:lastModifiedBy>Minna</cp:lastModifiedBy>
  <cp:revision>22</cp:revision>
  <dcterms:created xsi:type="dcterms:W3CDTF">2019-04-09T15:17:52Z</dcterms:created>
  <dcterms:modified xsi:type="dcterms:W3CDTF">2019-04-09T16:23:21Z</dcterms:modified>
</cp:coreProperties>
</file>