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18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1BF88F-2460-45B7-88EB-06FC3C597051}" type="datetimeFigureOut">
              <a:rPr lang="fi-FI" smtClean="0"/>
              <a:pPr/>
              <a:t>9.11.2017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E20EF-289A-4632-B668-5FEBB75C7C0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821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DE20EF-289A-4632-B668-5FEBB75C7C06}" type="slidenum">
              <a:rPr lang="fi-FI" smtClean="0"/>
              <a:pPr/>
              <a:t>1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2E411-B189-45F9-AE97-5495F578EAEF}" type="datetime1">
              <a:rPr lang="fi-FI" smtClean="0"/>
              <a:pPr/>
              <a:t>9.11.2017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812AB-E607-4CBB-ADF3-FD1C7C5601A5}" type="datetime1">
              <a:rPr lang="fi-FI" smtClean="0"/>
              <a:pPr/>
              <a:t>9.11.2017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F0403-DB95-40E2-A701-C7E5825C3D3A}" type="datetime1">
              <a:rPr lang="fi-FI" smtClean="0"/>
              <a:pPr/>
              <a:t>9.11.2017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78D86-4453-4066-A6FF-597227F69077}" type="datetime1">
              <a:rPr lang="fi-FI" smtClean="0"/>
              <a:pPr/>
              <a:t>9.11.2017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AE1E9-3C9D-4E5E-B068-BB155908D187}" type="datetime1">
              <a:rPr lang="fi-FI" smtClean="0"/>
              <a:pPr/>
              <a:t>9.11.2017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6F07A-A23F-4522-BD29-6D38D11A8F0F}" type="datetime1">
              <a:rPr lang="fi-FI" smtClean="0"/>
              <a:pPr/>
              <a:t>9.11.2017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8297-803F-4681-8BA6-3033C5708F64}" type="datetime1">
              <a:rPr lang="fi-FI" smtClean="0"/>
              <a:pPr/>
              <a:t>9.11.2017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04BF-585C-4BDF-9C03-9F9B1067DBBF}" type="datetime1">
              <a:rPr lang="fi-FI" smtClean="0"/>
              <a:pPr/>
              <a:t>9.11.2017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C1A6F-DEBD-49A6-9BAB-2C302D3409B3}" type="datetime1">
              <a:rPr lang="fi-FI" smtClean="0"/>
              <a:pPr/>
              <a:t>9.11.2017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3E8A0-3E07-454E-851C-42B5DB1568DE}" type="datetime1">
              <a:rPr lang="fi-FI" smtClean="0"/>
              <a:pPr/>
              <a:t>9.11.2017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F3FA1-C886-4B8E-8E4A-DFA06AE5473B}" type="datetime1">
              <a:rPr lang="fi-FI" smtClean="0"/>
              <a:pPr/>
              <a:t>9.11.2017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021EB-DD71-4D1C-A72C-C1F6DF6DADD3}" type="datetime1">
              <a:rPr lang="fi-FI" smtClean="0"/>
              <a:pPr/>
              <a:t>9.11.2017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5C393-2085-4943-82CE-0B9BE17A39D1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16000"/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latin typeface="Algerian" pitchFamily="82" charset="0"/>
              </a:rPr>
              <a:t>Maantiedon esitelmä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Paikkakunta: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1</a:t>
            </a:fld>
            <a:endParaRPr lang="fi-FI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Maisema-alueet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10</a:t>
            </a:fld>
            <a:endParaRPr lang="fi-FI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Väestö ja väestönkasvu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11</a:t>
            </a:fld>
            <a:endParaRPr lang="fi-FI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Asutus ja keskittymät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12</a:t>
            </a:fld>
            <a:endParaRPr lang="fi-FI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Aluesuunnittelu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13</a:t>
            </a:fld>
            <a:endParaRPr lang="fi-FI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Maa- ja metsätalous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14</a:t>
            </a:fld>
            <a:endParaRPr lang="fi-FI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Teollisuus / eri alat / elinkeinot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15</a:t>
            </a:fld>
            <a:endParaRPr lang="fi-FI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Energiantuotanto, jätehuolto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16</a:t>
            </a:fld>
            <a:endParaRPr lang="fi-FI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Liikenne / infrastruktuuri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17</a:t>
            </a:fld>
            <a:endParaRPr lang="fi-FI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Matkailu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18</a:t>
            </a:fld>
            <a:endParaRPr lang="fi-FI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Naapurit ja </a:t>
            </a:r>
            <a:r>
              <a:rPr lang="fi-FI"/>
              <a:t>yhteydet niihin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19</a:t>
            </a:fld>
            <a:endParaRPr lang="fi-F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Sijainti kartalla ja maantieteellisesti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2</a:t>
            </a:fld>
            <a:endParaRPr lang="fi-FI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Yhteenveto / pähkinänkuoressa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20</a:t>
            </a:fld>
            <a:endParaRPr lang="fi-FI"/>
          </a:p>
        </p:txBody>
      </p:sp>
      <p:pic>
        <p:nvPicPr>
          <p:cNvPr id="1026" name="Picture 2" descr="C:\Documents and Settings\Opettaja\Local Settings\Temporary Internet Files\Content.IE5\I27XH1VS\MC90033575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5445224"/>
            <a:ext cx="2025208" cy="9593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Maa- ja kallioperä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3</a:t>
            </a:fld>
            <a:endParaRPr lang="fi-FI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Jääkauden jäljet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4</a:t>
            </a:fld>
            <a:endParaRPr lang="fi-FI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Ihmisen toiminta näkyy luonnossa</a:t>
            </a:r>
            <a:br>
              <a:rPr lang="fi-FI" dirty="0"/>
            </a:br>
            <a:r>
              <a:rPr lang="fi-FI" dirty="0"/>
              <a:t>kulttuurimaisema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5</a:t>
            </a:fld>
            <a:endParaRPr lang="fi-FI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Meret ympärillä (liittäkää Suomen maantietoon)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6</a:t>
            </a:fld>
            <a:endParaRPr lang="fi-FI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Tuhansien järvien maa (joet)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7</a:t>
            </a:fld>
            <a:endParaRPr lang="fi-FI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Ilmasto (historia)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8</a:t>
            </a:fld>
            <a:endParaRPr lang="fi-FI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95C393-2085-4943-82CE-0B9BE17A39D1}" type="slidenum">
              <a:rPr lang="fi-FI" smtClean="0"/>
              <a:pPr/>
              <a:t>9</a:t>
            </a:fld>
            <a:endParaRPr lang="fi-FI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87</Words>
  <Application>Microsoft Office PowerPoint</Application>
  <PresentationFormat>Näytössä katseltava diaesitys (4:3)</PresentationFormat>
  <Paragraphs>42</Paragraphs>
  <Slides>20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4" baseType="lpstr">
      <vt:lpstr>Algerian</vt:lpstr>
      <vt:lpstr>Arial</vt:lpstr>
      <vt:lpstr>Calibri</vt:lpstr>
      <vt:lpstr>Office-teema</vt:lpstr>
      <vt:lpstr>Maantiedon esitelmä</vt:lpstr>
      <vt:lpstr>Sijainti kartalla ja maantieteellisesti</vt:lpstr>
      <vt:lpstr>Maa- ja kallioperä</vt:lpstr>
      <vt:lpstr>Jääkauden jäljet</vt:lpstr>
      <vt:lpstr>Ihmisen toiminta näkyy luonnossa kulttuurimaisema</vt:lpstr>
      <vt:lpstr>Meret ympärillä (liittäkää Suomen maantietoon)</vt:lpstr>
      <vt:lpstr>Tuhansien järvien maa (joet)</vt:lpstr>
      <vt:lpstr>Ilmasto (historia)</vt:lpstr>
      <vt:lpstr>Sää</vt:lpstr>
      <vt:lpstr>Maisema-alueet</vt:lpstr>
      <vt:lpstr>Väestö ja väestönkasvu</vt:lpstr>
      <vt:lpstr>Asutus ja keskittymät</vt:lpstr>
      <vt:lpstr>Aluesuunnittelu</vt:lpstr>
      <vt:lpstr>Maa- ja metsätalous</vt:lpstr>
      <vt:lpstr>Teollisuus / eri alat / elinkeinot</vt:lpstr>
      <vt:lpstr>Energiantuotanto, jätehuolto</vt:lpstr>
      <vt:lpstr>Liikenne / infrastruktuuri</vt:lpstr>
      <vt:lpstr>Matkailu</vt:lpstr>
      <vt:lpstr>Naapurit ja yhteydet niihin</vt:lpstr>
      <vt:lpstr>Yhteenveto / pähkinänkuoressa</vt:lpstr>
    </vt:vector>
  </TitlesOfParts>
  <Company>Your Company Name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Maantiedon esitelmä</dc:title>
  <dc:creator>Your User Name</dc:creator>
  <cp:lastModifiedBy>Jari Matikainen</cp:lastModifiedBy>
  <cp:revision>11</cp:revision>
  <dcterms:created xsi:type="dcterms:W3CDTF">2011-04-20T09:17:28Z</dcterms:created>
  <dcterms:modified xsi:type="dcterms:W3CDTF">2017-11-09T08:53:48Z</dcterms:modified>
</cp:coreProperties>
</file>