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0" r:id="rId1"/>
    <p:sldMasterId id="2147483711" r:id="rId2"/>
  </p:sldMasterIdLst>
  <p:sldIdLst>
    <p:sldId id="256" r:id="rId3"/>
    <p:sldId id="257" r:id="rId4"/>
    <p:sldId id="258" r:id="rId5"/>
    <p:sldId id="260" r:id="rId6"/>
    <p:sldId id="262" r:id="rId7"/>
    <p:sldId id="265" r:id="rId8"/>
    <p:sldId id="266" r:id="rId9"/>
    <p:sldId id="261" r:id="rId10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49515A-2A36-4E9F-B707-898187F24C2F}" type="doc">
      <dgm:prSet loTypeId="urn:microsoft.com/office/officeart/2005/8/layout/vList5" loCatId="list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4110E308-5E61-4820-B0FD-DE3B6EB99C3A}">
      <dgm:prSet/>
      <dgm:spPr/>
      <dgm:t>
        <a:bodyPr/>
        <a:lstStyle/>
        <a:p>
          <a:r>
            <a:rPr lang="en-US" dirty="0" err="1"/>
            <a:t>Biologinen</a:t>
          </a:r>
          <a:r>
            <a:rPr lang="en-US" dirty="0"/>
            <a:t> </a:t>
          </a:r>
          <a:r>
            <a:rPr lang="en-US" dirty="0" err="1"/>
            <a:t>sukupuoli</a:t>
          </a:r>
          <a:endParaRPr lang="en-US" dirty="0"/>
        </a:p>
      </dgm:t>
    </dgm:pt>
    <dgm:pt modelId="{DBAA23CE-625A-4871-92B5-927E5F6BC998}" type="parTrans" cxnId="{83B10CDB-F147-45E3-81CE-43BA483742EC}">
      <dgm:prSet/>
      <dgm:spPr/>
      <dgm:t>
        <a:bodyPr/>
        <a:lstStyle/>
        <a:p>
          <a:endParaRPr lang="en-US"/>
        </a:p>
      </dgm:t>
    </dgm:pt>
    <dgm:pt modelId="{54811699-55C5-459C-AA50-A5A526FF39C0}" type="sibTrans" cxnId="{83B10CDB-F147-45E3-81CE-43BA483742EC}">
      <dgm:prSet/>
      <dgm:spPr/>
      <dgm:t>
        <a:bodyPr/>
        <a:lstStyle/>
        <a:p>
          <a:endParaRPr lang="en-US"/>
        </a:p>
      </dgm:t>
    </dgm:pt>
    <dgm:pt modelId="{37297C7C-A334-4987-A16A-97F9C557118E}">
      <dgm:prSet/>
      <dgm:spPr/>
      <dgm:t>
        <a:bodyPr/>
        <a:lstStyle/>
        <a:p>
          <a:r>
            <a:rPr lang="en-US" dirty="0" err="1"/>
            <a:t>Määritellään</a:t>
          </a:r>
          <a:r>
            <a:rPr lang="en-US" dirty="0"/>
            <a:t> </a:t>
          </a:r>
          <a:r>
            <a:rPr lang="en-US" dirty="0" err="1"/>
            <a:t>syntymän</a:t>
          </a:r>
          <a:r>
            <a:rPr lang="en-US" dirty="0"/>
            <a:t> </a:t>
          </a:r>
          <a:r>
            <a:rPr lang="en-US" dirty="0" err="1"/>
            <a:t>jälkeen</a:t>
          </a:r>
          <a:r>
            <a:rPr lang="en-US" dirty="0"/>
            <a:t> </a:t>
          </a:r>
          <a:r>
            <a:rPr lang="en-US" dirty="0" err="1"/>
            <a:t>ulkoisten</a:t>
          </a:r>
          <a:r>
            <a:rPr lang="en-US" dirty="0"/>
            <a:t> </a:t>
          </a:r>
          <a:r>
            <a:rPr lang="en-US" dirty="0" err="1"/>
            <a:t>sukupuolielinten</a:t>
          </a:r>
          <a:r>
            <a:rPr lang="en-US" dirty="0"/>
            <a:t> </a:t>
          </a:r>
          <a:r>
            <a:rPr lang="en-US" dirty="0" err="1"/>
            <a:t>perusteella</a:t>
          </a:r>
          <a:endParaRPr lang="en-US" dirty="0"/>
        </a:p>
      </dgm:t>
    </dgm:pt>
    <dgm:pt modelId="{C8036DCD-C118-428E-B528-F93DFF4DBCFB}" type="parTrans" cxnId="{6DEDBE49-D35B-4DAB-AF49-C953F52C0F8C}">
      <dgm:prSet/>
      <dgm:spPr/>
      <dgm:t>
        <a:bodyPr/>
        <a:lstStyle/>
        <a:p>
          <a:endParaRPr lang="en-US"/>
        </a:p>
      </dgm:t>
    </dgm:pt>
    <dgm:pt modelId="{FC16DC40-F19E-4E18-BE77-A9547378E1D4}" type="sibTrans" cxnId="{6DEDBE49-D35B-4DAB-AF49-C953F52C0F8C}">
      <dgm:prSet/>
      <dgm:spPr/>
      <dgm:t>
        <a:bodyPr/>
        <a:lstStyle/>
        <a:p>
          <a:endParaRPr lang="en-US"/>
        </a:p>
      </dgm:t>
    </dgm:pt>
    <dgm:pt modelId="{5142B104-F324-407B-A63A-DA3F64801E1C}">
      <dgm:prSet/>
      <dgm:spPr/>
      <dgm:t>
        <a:bodyPr/>
        <a:lstStyle/>
        <a:p>
          <a:r>
            <a:rPr lang="en-US"/>
            <a:t>Juridinen sukupuoli</a:t>
          </a:r>
        </a:p>
      </dgm:t>
    </dgm:pt>
    <dgm:pt modelId="{D5A20969-0BC9-4B09-81F0-566380B74E52}" type="parTrans" cxnId="{20E79FE8-DF6A-422B-82F9-E2E225254EC4}">
      <dgm:prSet/>
      <dgm:spPr/>
      <dgm:t>
        <a:bodyPr/>
        <a:lstStyle/>
        <a:p>
          <a:endParaRPr lang="en-US"/>
        </a:p>
      </dgm:t>
    </dgm:pt>
    <dgm:pt modelId="{B337350C-7BDD-4F64-9D81-B76FC184D6CE}" type="sibTrans" cxnId="{20E79FE8-DF6A-422B-82F9-E2E225254EC4}">
      <dgm:prSet/>
      <dgm:spPr/>
      <dgm:t>
        <a:bodyPr/>
        <a:lstStyle/>
        <a:p>
          <a:endParaRPr lang="en-US"/>
        </a:p>
      </dgm:t>
    </dgm:pt>
    <dgm:pt modelId="{5C5C1252-55BF-45B6-A667-FA97D2F017A1}">
      <dgm:prSet/>
      <dgm:spPr/>
      <dgm:t>
        <a:bodyPr/>
        <a:lstStyle/>
        <a:p>
          <a:r>
            <a:rPr lang="en-US" dirty="0" err="1"/>
            <a:t>Väestörekisteriin</a:t>
          </a:r>
          <a:r>
            <a:rPr lang="en-US" dirty="0"/>
            <a:t> </a:t>
          </a:r>
          <a:r>
            <a:rPr lang="en-US" dirty="0" err="1"/>
            <a:t>kirjatut</a:t>
          </a:r>
          <a:r>
            <a:rPr lang="en-US" dirty="0"/>
            <a:t> </a:t>
          </a:r>
          <a:r>
            <a:rPr lang="en-US" dirty="0" err="1"/>
            <a:t>henkilötiedot</a:t>
          </a:r>
          <a:endParaRPr lang="en-US" dirty="0"/>
        </a:p>
      </dgm:t>
    </dgm:pt>
    <dgm:pt modelId="{5607A676-14A5-4082-9DFB-4D4F80A76C23}" type="parTrans" cxnId="{3C6D54B8-9D1A-412D-8003-CB8201519588}">
      <dgm:prSet/>
      <dgm:spPr/>
      <dgm:t>
        <a:bodyPr/>
        <a:lstStyle/>
        <a:p>
          <a:endParaRPr lang="en-US"/>
        </a:p>
      </dgm:t>
    </dgm:pt>
    <dgm:pt modelId="{52B34201-E945-418F-8897-6CD2B2523CC5}" type="sibTrans" cxnId="{3C6D54B8-9D1A-412D-8003-CB8201519588}">
      <dgm:prSet/>
      <dgm:spPr/>
      <dgm:t>
        <a:bodyPr/>
        <a:lstStyle/>
        <a:p>
          <a:endParaRPr lang="en-US"/>
        </a:p>
      </dgm:t>
    </dgm:pt>
    <dgm:pt modelId="{79A3B3F5-1D0E-4366-AA68-91C88E89582E}">
      <dgm:prSet/>
      <dgm:spPr/>
      <dgm:t>
        <a:bodyPr/>
        <a:lstStyle/>
        <a:p>
          <a:r>
            <a:rPr lang="en-US" dirty="0" err="1"/>
            <a:t>Kulttuurinen</a:t>
          </a:r>
          <a:r>
            <a:rPr lang="en-US" dirty="0"/>
            <a:t> ja </a:t>
          </a:r>
          <a:r>
            <a:rPr lang="en-US" dirty="0" err="1"/>
            <a:t>sosiaalinen</a:t>
          </a:r>
          <a:r>
            <a:rPr lang="en-US" dirty="0"/>
            <a:t> </a:t>
          </a:r>
          <a:r>
            <a:rPr lang="en-US" dirty="0" err="1"/>
            <a:t>sukupuoli</a:t>
          </a:r>
          <a:endParaRPr lang="en-US" dirty="0"/>
        </a:p>
      </dgm:t>
    </dgm:pt>
    <dgm:pt modelId="{36C6242C-0FAA-4CA4-AA23-0E4E053543AC}" type="parTrans" cxnId="{8034B4D9-48D6-4F14-8265-DB247BC71C00}">
      <dgm:prSet/>
      <dgm:spPr/>
      <dgm:t>
        <a:bodyPr/>
        <a:lstStyle/>
        <a:p>
          <a:endParaRPr lang="en-US"/>
        </a:p>
      </dgm:t>
    </dgm:pt>
    <dgm:pt modelId="{E1F8BD91-7DFC-4809-8AC7-64E11F2C8B28}" type="sibTrans" cxnId="{8034B4D9-48D6-4F14-8265-DB247BC71C00}">
      <dgm:prSet/>
      <dgm:spPr/>
      <dgm:t>
        <a:bodyPr/>
        <a:lstStyle/>
        <a:p>
          <a:endParaRPr lang="en-US"/>
        </a:p>
      </dgm:t>
    </dgm:pt>
    <dgm:pt modelId="{AEBF6D6A-AF47-470C-874C-523EEA1619E1}">
      <dgm:prSet/>
      <dgm:spPr/>
      <dgm:t>
        <a:bodyPr/>
        <a:lstStyle/>
        <a:p>
          <a:r>
            <a:rPr lang="en-US" dirty="0" err="1"/>
            <a:t>Vallalla</a:t>
          </a:r>
          <a:r>
            <a:rPr lang="en-US" dirty="0"/>
            <a:t> </a:t>
          </a:r>
          <a:r>
            <a:rPr lang="en-US" dirty="0" err="1"/>
            <a:t>olevat</a:t>
          </a:r>
          <a:r>
            <a:rPr lang="en-US" dirty="0"/>
            <a:t> </a:t>
          </a:r>
          <a:r>
            <a:rPr lang="en-US" dirty="0" err="1"/>
            <a:t>käsitykset</a:t>
          </a:r>
          <a:r>
            <a:rPr lang="en-US" dirty="0"/>
            <a:t> ja </a:t>
          </a:r>
          <a:r>
            <a:rPr lang="en-US" dirty="0" err="1"/>
            <a:t>odotukset</a:t>
          </a:r>
          <a:r>
            <a:rPr lang="en-US" dirty="0"/>
            <a:t>: </a:t>
          </a:r>
          <a:r>
            <a:rPr lang="en-US" dirty="0" err="1"/>
            <a:t>sukupuoliroolit</a:t>
          </a:r>
          <a:r>
            <a:rPr lang="en-US" dirty="0"/>
            <a:t>, </a:t>
          </a:r>
          <a:r>
            <a:rPr lang="en-US" dirty="0" err="1"/>
            <a:t>velvollisuudet</a:t>
          </a:r>
          <a:r>
            <a:rPr lang="en-US" dirty="0"/>
            <a:t>, </a:t>
          </a:r>
          <a:r>
            <a:rPr lang="en-US" dirty="0" err="1"/>
            <a:t>pukeutuminen</a:t>
          </a:r>
          <a:endParaRPr lang="en-US" dirty="0"/>
        </a:p>
      </dgm:t>
    </dgm:pt>
    <dgm:pt modelId="{4E8D5F61-F162-43F1-A97A-0004DB9E67A5}" type="parTrans" cxnId="{7D15DF97-109D-47B5-9149-E0F05EA87804}">
      <dgm:prSet/>
      <dgm:spPr/>
      <dgm:t>
        <a:bodyPr/>
        <a:lstStyle/>
        <a:p>
          <a:endParaRPr lang="en-US"/>
        </a:p>
      </dgm:t>
    </dgm:pt>
    <dgm:pt modelId="{29FAA0E8-4F25-4DDC-87F4-733D7FEC9B4D}" type="sibTrans" cxnId="{7D15DF97-109D-47B5-9149-E0F05EA87804}">
      <dgm:prSet/>
      <dgm:spPr/>
      <dgm:t>
        <a:bodyPr/>
        <a:lstStyle/>
        <a:p>
          <a:endParaRPr lang="en-US"/>
        </a:p>
      </dgm:t>
    </dgm:pt>
    <dgm:pt modelId="{D55AE887-0BB1-4C8F-B77E-D350B4682DCC}">
      <dgm:prSet/>
      <dgm:spPr/>
      <dgm:t>
        <a:bodyPr/>
        <a:lstStyle/>
        <a:p>
          <a:r>
            <a:rPr lang="en-US" dirty="0" err="1"/>
            <a:t>Psyykkinen</a:t>
          </a:r>
          <a:r>
            <a:rPr lang="en-US" dirty="0"/>
            <a:t> </a:t>
          </a:r>
          <a:r>
            <a:rPr lang="en-US" dirty="0" err="1"/>
            <a:t>sukupuoli</a:t>
          </a:r>
          <a:endParaRPr lang="en-US" dirty="0"/>
        </a:p>
      </dgm:t>
    </dgm:pt>
    <dgm:pt modelId="{F60E8334-6EF1-4646-8EE9-C9AAF362A29F}" type="parTrans" cxnId="{E5EAF6FA-3905-406C-9AEA-3C7E3BD37487}">
      <dgm:prSet/>
      <dgm:spPr/>
      <dgm:t>
        <a:bodyPr/>
        <a:lstStyle/>
        <a:p>
          <a:endParaRPr lang="en-US"/>
        </a:p>
      </dgm:t>
    </dgm:pt>
    <dgm:pt modelId="{0FEA1719-5BAC-49AB-AE53-2779D7E88FFD}" type="sibTrans" cxnId="{E5EAF6FA-3905-406C-9AEA-3C7E3BD37487}">
      <dgm:prSet/>
      <dgm:spPr/>
      <dgm:t>
        <a:bodyPr/>
        <a:lstStyle/>
        <a:p>
          <a:endParaRPr lang="en-US"/>
        </a:p>
      </dgm:t>
    </dgm:pt>
    <dgm:pt modelId="{7BC664FD-A148-4E71-AD8F-07864A09EACF}">
      <dgm:prSet custT="1"/>
      <dgm:spPr/>
      <dgm:t>
        <a:bodyPr/>
        <a:lstStyle/>
        <a:p>
          <a:r>
            <a:rPr lang="en-US" sz="2000" dirty="0"/>
            <a:t>Oma </a:t>
          </a:r>
          <a:r>
            <a:rPr lang="en-US" sz="2000" dirty="0" err="1"/>
            <a:t>kokemus</a:t>
          </a:r>
          <a:r>
            <a:rPr lang="en-US" sz="2000" dirty="0"/>
            <a:t>: </a:t>
          </a:r>
          <a:r>
            <a:rPr lang="en-US" sz="2000" dirty="0" err="1"/>
            <a:t>sukupuoli-identiteetti</a:t>
          </a:r>
          <a:endParaRPr lang="en-US" sz="2000" dirty="0"/>
        </a:p>
      </dgm:t>
    </dgm:pt>
    <dgm:pt modelId="{CA1A3A59-0D2D-402F-B2C6-11421493DCCF}" type="parTrans" cxnId="{4F1D954B-E844-43FF-A3E3-43D4FAEE9BDC}">
      <dgm:prSet/>
      <dgm:spPr/>
      <dgm:t>
        <a:bodyPr/>
        <a:lstStyle/>
        <a:p>
          <a:endParaRPr lang="en-US"/>
        </a:p>
      </dgm:t>
    </dgm:pt>
    <dgm:pt modelId="{368F82EE-C0E6-4249-9620-4E4AA88A6CA0}" type="sibTrans" cxnId="{4F1D954B-E844-43FF-A3E3-43D4FAEE9BDC}">
      <dgm:prSet/>
      <dgm:spPr/>
      <dgm:t>
        <a:bodyPr/>
        <a:lstStyle/>
        <a:p>
          <a:endParaRPr lang="en-US"/>
        </a:p>
      </dgm:t>
    </dgm:pt>
    <dgm:pt modelId="{8EEE40CF-BC30-46E0-BF82-98170E959EB7}">
      <dgm:prSet custT="1"/>
      <dgm:spPr/>
      <dgm:t>
        <a:bodyPr/>
        <a:lstStyle/>
        <a:p>
          <a:r>
            <a:rPr lang="en-US" sz="2000" dirty="0" err="1"/>
            <a:t>Nainen</a:t>
          </a:r>
          <a:r>
            <a:rPr lang="en-US" sz="2000" dirty="0"/>
            <a:t>/</a:t>
          </a:r>
          <a:r>
            <a:rPr lang="en-US" sz="2000" dirty="0" err="1"/>
            <a:t>mies</a:t>
          </a:r>
          <a:r>
            <a:rPr lang="en-US" sz="2000" dirty="0"/>
            <a:t>, </a:t>
          </a:r>
          <a:r>
            <a:rPr lang="en-US" sz="2000" dirty="0" err="1"/>
            <a:t>sekä</a:t>
          </a:r>
          <a:r>
            <a:rPr lang="en-US" sz="2000" dirty="0"/>
            <a:t> </a:t>
          </a:r>
          <a:r>
            <a:rPr lang="en-US" sz="2000" dirty="0" err="1"/>
            <a:t>nainen</a:t>
          </a:r>
          <a:r>
            <a:rPr lang="en-US" sz="2000" dirty="0"/>
            <a:t> </a:t>
          </a:r>
          <a:r>
            <a:rPr lang="en-US" sz="2000" dirty="0" err="1"/>
            <a:t>että</a:t>
          </a:r>
          <a:r>
            <a:rPr lang="en-US" sz="2000" dirty="0"/>
            <a:t> </a:t>
          </a:r>
          <a:r>
            <a:rPr lang="en-US" sz="2000" dirty="0" err="1"/>
            <a:t>mies</a:t>
          </a:r>
          <a:r>
            <a:rPr lang="en-US" sz="2000" dirty="0"/>
            <a:t>, </a:t>
          </a:r>
          <a:r>
            <a:rPr lang="en-US" sz="2000" dirty="0" err="1"/>
            <a:t>muunsukupuolinen</a:t>
          </a:r>
          <a:r>
            <a:rPr lang="en-US" sz="2000" dirty="0"/>
            <a:t>, </a:t>
          </a:r>
          <a:r>
            <a:rPr lang="en-US" sz="2000" dirty="0" err="1"/>
            <a:t>intersukupuolinen</a:t>
          </a:r>
          <a:r>
            <a:rPr lang="en-US" sz="2000" dirty="0"/>
            <a:t>, </a:t>
          </a:r>
          <a:r>
            <a:rPr lang="en-US" sz="2000" dirty="0" err="1"/>
            <a:t>sukupuoleton</a:t>
          </a:r>
          <a:endParaRPr lang="en-US" sz="2000" dirty="0"/>
        </a:p>
      </dgm:t>
    </dgm:pt>
    <dgm:pt modelId="{B233D118-1BBE-4F10-8E3F-FB6B66D378B6}" type="parTrans" cxnId="{3EA282F0-A1D5-4A98-AD25-79D487767A0F}">
      <dgm:prSet/>
      <dgm:spPr/>
      <dgm:t>
        <a:bodyPr/>
        <a:lstStyle/>
        <a:p>
          <a:endParaRPr lang="fi-FI"/>
        </a:p>
      </dgm:t>
    </dgm:pt>
    <dgm:pt modelId="{242363DA-EFE5-433A-A6FB-F3CEA6BDA353}" type="sibTrans" cxnId="{3EA282F0-A1D5-4A98-AD25-79D487767A0F}">
      <dgm:prSet/>
      <dgm:spPr/>
      <dgm:t>
        <a:bodyPr/>
        <a:lstStyle/>
        <a:p>
          <a:endParaRPr lang="fi-FI"/>
        </a:p>
      </dgm:t>
    </dgm:pt>
    <dgm:pt modelId="{0B8C6B0A-3C4B-41BF-8E8D-5EE46D778948}">
      <dgm:prSet custT="1"/>
      <dgm:spPr/>
      <dgm:t>
        <a:bodyPr/>
        <a:lstStyle/>
        <a:p>
          <a:endParaRPr lang="en-US" sz="2400" dirty="0"/>
        </a:p>
      </dgm:t>
    </dgm:pt>
    <dgm:pt modelId="{476F85E3-F857-4B76-98D6-93C74080A1EB}" type="parTrans" cxnId="{979BC03F-92F1-42B8-A7A1-DEBD66DEBE38}">
      <dgm:prSet/>
      <dgm:spPr/>
      <dgm:t>
        <a:bodyPr/>
        <a:lstStyle/>
        <a:p>
          <a:endParaRPr lang="fi-FI"/>
        </a:p>
      </dgm:t>
    </dgm:pt>
    <dgm:pt modelId="{760977EB-F698-4341-9A52-9899BE4A5D25}" type="sibTrans" cxnId="{979BC03F-92F1-42B8-A7A1-DEBD66DEBE38}">
      <dgm:prSet/>
      <dgm:spPr/>
      <dgm:t>
        <a:bodyPr/>
        <a:lstStyle/>
        <a:p>
          <a:endParaRPr lang="fi-FI"/>
        </a:p>
      </dgm:t>
    </dgm:pt>
    <dgm:pt modelId="{DC36AB53-98BC-48B2-8A89-8429FFEEC207}">
      <dgm:prSet custT="1"/>
      <dgm:spPr/>
      <dgm:t>
        <a:bodyPr/>
        <a:lstStyle/>
        <a:p>
          <a:endParaRPr lang="en-US" sz="1800" dirty="0"/>
        </a:p>
      </dgm:t>
    </dgm:pt>
    <dgm:pt modelId="{2901BC8F-5B0D-464C-96A4-B697416DE432}" type="parTrans" cxnId="{4091BED1-A178-40FA-9E18-2A6DA68DE680}">
      <dgm:prSet/>
      <dgm:spPr/>
      <dgm:t>
        <a:bodyPr/>
        <a:lstStyle/>
        <a:p>
          <a:endParaRPr lang="fi-FI"/>
        </a:p>
      </dgm:t>
    </dgm:pt>
    <dgm:pt modelId="{0E9F0808-DC0B-4DFD-9612-E5AEEF12B0F1}" type="sibTrans" cxnId="{4091BED1-A178-40FA-9E18-2A6DA68DE680}">
      <dgm:prSet/>
      <dgm:spPr/>
      <dgm:t>
        <a:bodyPr/>
        <a:lstStyle/>
        <a:p>
          <a:endParaRPr lang="fi-FI"/>
        </a:p>
      </dgm:t>
    </dgm:pt>
    <dgm:pt modelId="{87AD4600-7627-4EBF-9981-1A80BFEF21FC}" type="pres">
      <dgm:prSet presAssocID="{7E49515A-2A36-4E9F-B707-898187F24C2F}" presName="Name0" presStyleCnt="0">
        <dgm:presLayoutVars>
          <dgm:dir/>
          <dgm:animLvl val="lvl"/>
          <dgm:resizeHandles val="exact"/>
        </dgm:presLayoutVars>
      </dgm:prSet>
      <dgm:spPr/>
    </dgm:pt>
    <dgm:pt modelId="{E9761E38-76DE-4A83-89C4-687FE8C22EF0}" type="pres">
      <dgm:prSet presAssocID="{4110E308-5E61-4820-B0FD-DE3B6EB99C3A}" presName="linNode" presStyleCnt="0"/>
      <dgm:spPr/>
    </dgm:pt>
    <dgm:pt modelId="{8994979A-31A6-48EF-853A-7D0412AE5824}" type="pres">
      <dgm:prSet presAssocID="{4110E308-5E61-4820-B0FD-DE3B6EB99C3A}" presName="parentText" presStyleLbl="node1" presStyleIdx="0" presStyleCnt="4" custScaleX="87246">
        <dgm:presLayoutVars>
          <dgm:chMax val="1"/>
          <dgm:bulletEnabled val="1"/>
        </dgm:presLayoutVars>
      </dgm:prSet>
      <dgm:spPr/>
    </dgm:pt>
    <dgm:pt modelId="{AD0937D9-F660-4186-A052-52B0252BAE5E}" type="pres">
      <dgm:prSet presAssocID="{4110E308-5E61-4820-B0FD-DE3B6EB99C3A}" presName="descendantText" presStyleLbl="alignAccFollowNode1" presStyleIdx="0" presStyleCnt="4" custScaleX="112997" custLinFactNeighborX="686" custLinFactNeighborY="-587">
        <dgm:presLayoutVars>
          <dgm:bulletEnabled val="1"/>
        </dgm:presLayoutVars>
      </dgm:prSet>
      <dgm:spPr/>
    </dgm:pt>
    <dgm:pt modelId="{498499AD-3F2C-487E-BEB9-29C709D538BC}" type="pres">
      <dgm:prSet presAssocID="{54811699-55C5-459C-AA50-A5A526FF39C0}" presName="sp" presStyleCnt="0"/>
      <dgm:spPr/>
    </dgm:pt>
    <dgm:pt modelId="{6C23E4AE-6FF9-4185-83F7-2F609C62AA06}" type="pres">
      <dgm:prSet presAssocID="{5142B104-F324-407B-A63A-DA3F64801E1C}" presName="linNode" presStyleCnt="0"/>
      <dgm:spPr/>
    </dgm:pt>
    <dgm:pt modelId="{1A20C240-3CC3-4989-A08F-6EACB0F49AE6}" type="pres">
      <dgm:prSet presAssocID="{5142B104-F324-407B-A63A-DA3F64801E1C}" presName="parentText" presStyleLbl="node1" presStyleIdx="1" presStyleCnt="4" custScaleX="106739">
        <dgm:presLayoutVars>
          <dgm:chMax val="1"/>
          <dgm:bulletEnabled val="1"/>
        </dgm:presLayoutVars>
      </dgm:prSet>
      <dgm:spPr/>
    </dgm:pt>
    <dgm:pt modelId="{D4A342B9-7596-4C75-A3A9-4399B2DC4CB8}" type="pres">
      <dgm:prSet presAssocID="{5142B104-F324-407B-A63A-DA3F64801E1C}" presName="descendantText" presStyleLbl="alignAccFollowNode1" presStyleIdx="1" presStyleCnt="4" custScaleX="135950">
        <dgm:presLayoutVars>
          <dgm:bulletEnabled val="1"/>
        </dgm:presLayoutVars>
      </dgm:prSet>
      <dgm:spPr/>
    </dgm:pt>
    <dgm:pt modelId="{B709A249-8A0C-469E-933E-B6F61573673C}" type="pres">
      <dgm:prSet presAssocID="{B337350C-7BDD-4F64-9D81-B76FC184D6CE}" presName="sp" presStyleCnt="0"/>
      <dgm:spPr/>
    </dgm:pt>
    <dgm:pt modelId="{5A2EC999-8A0B-451D-B983-4CE6B27163DE}" type="pres">
      <dgm:prSet presAssocID="{79A3B3F5-1D0E-4366-AA68-91C88E89582E}" presName="linNode" presStyleCnt="0"/>
      <dgm:spPr/>
    </dgm:pt>
    <dgm:pt modelId="{EA907890-6820-4C54-9B63-9B7F86E1810F}" type="pres">
      <dgm:prSet presAssocID="{79A3B3F5-1D0E-4366-AA68-91C88E89582E}" presName="parentText" presStyleLbl="node1" presStyleIdx="2" presStyleCnt="4" custScaleX="83605" custLinFactNeighborX="511" custLinFactNeighborY="599">
        <dgm:presLayoutVars>
          <dgm:chMax val="1"/>
          <dgm:bulletEnabled val="1"/>
        </dgm:presLayoutVars>
      </dgm:prSet>
      <dgm:spPr/>
    </dgm:pt>
    <dgm:pt modelId="{FE39DA32-F42F-4F8F-9211-017D44C039E8}" type="pres">
      <dgm:prSet presAssocID="{79A3B3F5-1D0E-4366-AA68-91C88E89582E}" presName="descendantText" presStyleLbl="alignAccFollowNode1" presStyleIdx="2" presStyleCnt="4" custScaleX="109806">
        <dgm:presLayoutVars>
          <dgm:bulletEnabled val="1"/>
        </dgm:presLayoutVars>
      </dgm:prSet>
      <dgm:spPr/>
    </dgm:pt>
    <dgm:pt modelId="{F9F26B9D-AA01-4D62-BE9D-C90B19E35167}" type="pres">
      <dgm:prSet presAssocID="{E1F8BD91-7DFC-4809-8AC7-64E11F2C8B28}" presName="sp" presStyleCnt="0"/>
      <dgm:spPr/>
    </dgm:pt>
    <dgm:pt modelId="{8A894408-D064-455B-87B4-FCD3D2AE2024}" type="pres">
      <dgm:prSet presAssocID="{D55AE887-0BB1-4C8F-B77E-D350B4682DCC}" presName="linNode" presStyleCnt="0"/>
      <dgm:spPr/>
    </dgm:pt>
    <dgm:pt modelId="{E290260A-2818-422D-A17A-7ED4D0C3B4AC}" type="pres">
      <dgm:prSet presAssocID="{D55AE887-0BB1-4C8F-B77E-D350B4682DCC}" presName="parentText" presStyleLbl="node1" presStyleIdx="3" presStyleCnt="4" custScaleX="86671" custLinFactNeighborX="221" custLinFactNeighborY="-3262">
        <dgm:presLayoutVars>
          <dgm:chMax val="1"/>
          <dgm:bulletEnabled val="1"/>
        </dgm:presLayoutVars>
      </dgm:prSet>
      <dgm:spPr/>
    </dgm:pt>
    <dgm:pt modelId="{CBB7B8B4-D292-4CEA-BD71-B62DACDC9BC8}" type="pres">
      <dgm:prSet presAssocID="{D55AE887-0BB1-4C8F-B77E-D350B4682DCC}" presName="descendantText" presStyleLbl="alignAccFollowNode1" presStyleIdx="3" presStyleCnt="4" custScaleX="109187" custScaleY="129737">
        <dgm:presLayoutVars>
          <dgm:bulletEnabled val="1"/>
        </dgm:presLayoutVars>
      </dgm:prSet>
      <dgm:spPr/>
    </dgm:pt>
  </dgm:ptLst>
  <dgm:cxnLst>
    <dgm:cxn modelId="{E7203708-29EB-4302-ABF8-2CDE3CF816EE}" type="presOf" srcId="{7E49515A-2A36-4E9F-B707-898187F24C2F}" destId="{87AD4600-7627-4EBF-9981-1A80BFEF21FC}" srcOrd="0" destOrd="0" presId="urn:microsoft.com/office/officeart/2005/8/layout/vList5"/>
    <dgm:cxn modelId="{B5085F12-50B5-493D-9CEE-E11CB8798504}" type="presOf" srcId="{8EEE40CF-BC30-46E0-BF82-98170E959EB7}" destId="{CBB7B8B4-D292-4CEA-BD71-B62DACDC9BC8}" srcOrd="0" destOrd="2" presId="urn:microsoft.com/office/officeart/2005/8/layout/vList5"/>
    <dgm:cxn modelId="{06E9EB1C-3138-4EE4-8700-88315C116AEA}" type="presOf" srcId="{7BC664FD-A148-4E71-AD8F-07864A09EACF}" destId="{CBB7B8B4-D292-4CEA-BD71-B62DACDC9BC8}" srcOrd="0" destOrd="1" presId="urn:microsoft.com/office/officeart/2005/8/layout/vList5"/>
    <dgm:cxn modelId="{125EF81D-1BC9-4A6F-8801-D7432D5CC548}" type="presOf" srcId="{DC36AB53-98BC-48B2-8A89-8429FFEEC207}" destId="{CBB7B8B4-D292-4CEA-BD71-B62DACDC9BC8}" srcOrd="0" destOrd="0" presId="urn:microsoft.com/office/officeart/2005/8/layout/vList5"/>
    <dgm:cxn modelId="{528CDB35-B13D-48A2-A53B-EB158987270B}" type="presOf" srcId="{5142B104-F324-407B-A63A-DA3F64801E1C}" destId="{1A20C240-3CC3-4989-A08F-6EACB0F49AE6}" srcOrd="0" destOrd="0" presId="urn:microsoft.com/office/officeart/2005/8/layout/vList5"/>
    <dgm:cxn modelId="{86E5FA3B-7D38-41D7-82F3-11FC0C55F1FF}" type="presOf" srcId="{37297C7C-A334-4987-A16A-97F9C557118E}" destId="{AD0937D9-F660-4186-A052-52B0252BAE5E}" srcOrd="0" destOrd="0" presId="urn:microsoft.com/office/officeart/2005/8/layout/vList5"/>
    <dgm:cxn modelId="{979BC03F-92F1-42B8-A7A1-DEBD66DEBE38}" srcId="{D55AE887-0BB1-4C8F-B77E-D350B4682DCC}" destId="{0B8C6B0A-3C4B-41BF-8E8D-5EE46D778948}" srcOrd="3" destOrd="0" parTransId="{476F85E3-F857-4B76-98D6-93C74080A1EB}" sibTransId="{760977EB-F698-4341-9A52-9899BE4A5D25}"/>
    <dgm:cxn modelId="{F285AF42-CA40-4535-8E5F-1568242CE764}" type="presOf" srcId="{5C5C1252-55BF-45B6-A667-FA97D2F017A1}" destId="{D4A342B9-7596-4C75-A3A9-4399B2DC4CB8}" srcOrd="0" destOrd="0" presId="urn:microsoft.com/office/officeart/2005/8/layout/vList5"/>
    <dgm:cxn modelId="{EAAECF65-3942-4965-87ED-21E38B97F8B4}" type="presOf" srcId="{D55AE887-0BB1-4C8F-B77E-D350B4682DCC}" destId="{E290260A-2818-422D-A17A-7ED4D0C3B4AC}" srcOrd="0" destOrd="0" presId="urn:microsoft.com/office/officeart/2005/8/layout/vList5"/>
    <dgm:cxn modelId="{6DEDBE49-D35B-4DAB-AF49-C953F52C0F8C}" srcId="{4110E308-5E61-4820-B0FD-DE3B6EB99C3A}" destId="{37297C7C-A334-4987-A16A-97F9C557118E}" srcOrd="0" destOrd="0" parTransId="{C8036DCD-C118-428E-B528-F93DFF4DBCFB}" sibTransId="{FC16DC40-F19E-4E18-BE77-A9547378E1D4}"/>
    <dgm:cxn modelId="{4F1D954B-E844-43FF-A3E3-43D4FAEE9BDC}" srcId="{D55AE887-0BB1-4C8F-B77E-D350B4682DCC}" destId="{7BC664FD-A148-4E71-AD8F-07864A09EACF}" srcOrd="1" destOrd="0" parTransId="{CA1A3A59-0D2D-402F-B2C6-11421493DCCF}" sibTransId="{368F82EE-C0E6-4249-9620-4E4AA88A6CA0}"/>
    <dgm:cxn modelId="{7D15DF97-109D-47B5-9149-E0F05EA87804}" srcId="{79A3B3F5-1D0E-4366-AA68-91C88E89582E}" destId="{AEBF6D6A-AF47-470C-874C-523EEA1619E1}" srcOrd="0" destOrd="0" parTransId="{4E8D5F61-F162-43F1-A97A-0004DB9E67A5}" sibTransId="{29FAA0E8-4F25-4DDC-87F4-733D7FEC9B4D}"/>
    <dgm:cxn modelId="{BB1A34A5-4A65-4308-AF54-63ED55697CB5}" type="presOf" srcId="{AEBF6D6A-AF47-470C-874C-523EEA1619E1}" destId="{FE39DA32-F42F-4F8F-9211-017D44C039E8}" srcOrd="0" destOrd="0" presId="urn:microsoft.com/office/officeart/2005/8/layout/vList5"/>
    <dgm:cxn modelId="{D7EAEAB1-822D-423B-AECD-E367FEFED76F}" type="presOf" srcId="{0B8C6B0A-3C4B-41BF-8E8D-5EE46D778948}" destId="{CBB7B8B4-D292-4CEA-BD71-B62DACDC9BC8}" srcOrd="0" destOrd="3" presId="urn:microsoft.com/office/officeart/2005/8/layout/vList5"/>
    <dgm:cxn modelId="{3C6D54B8-9D1A-412D-8003-CB8201519588}" srcId="{5142B104-F324-407B-A63A-DA3F64801E1C}" destId="{5C5C1252-55BF-45B6-A667-FA97D2F017A1}" srcOrd="0" destOrd="0" parTransId="{5607A676-14A5-4082-9DFB-4D4F80A76C23}" sibTransId="{52B34201-E945-418F-8897-6CD2B2523CC5}"/>
    <dgm:cxn modelId="{8DCF33CD-00F1-4F81-B68C-148527344708}" type="presOf" srcId="{4110E308-5E61-4820-B0FD-DE3B6EB99C3A}" destId="{8994979A-31A6-48EF-853A-7D0412AE5824}" srcOrd="0" destOrd="0" presId="urn:microsoft.com/office/officeart/2005/8/layout/vList5"/>
    <dgm:cxn modelId="{4091BED1-A178-40FA-9E18-2A6DA68DE680}" srcId="{D55AE887-0BB1-4C8F-B77E-D350B4682DCC}" destId="{DC36AB53-98BC-48B2-8A89-8429FFEEC207}" srcOrd="0" destOrd="0" parTransId="{2901BC8F-5B0D-464C-96A4-B697416DE432}" sibTransId="{0E9F0808-DC0B-4DFD-9612-E5AEEF12B0F1}"/>
    <dgm:cxn modelId="{8034B4D9-48D6-4F14-8265-DB247BC71C00}" srcId="{7E49515A-2A36-4E9F-B707-898187F24C2F}" destId="{79A3B3F5-1D0E-4366-AA68-91C88E89582E}" srcOrd="2" destOrd="0" parTransId="{36C6242C-0FAA-4CA4-AA23-0E4E053543AC}" sibTransId="{E1F8BD91-7DFC-4809-8AC7-64E11F2C8B28}"/>
    <dgm:cxn modelId="{83B10CDB-F147-45E3-81CE-43BA483742EC}" srcId="{7E49515A-2A36-4E9F-B707-898187F24C2F}" destId="{4110E308-5E61-4820-B0FD-DE3B6EB99C3A}" srcOrd="0" destOrd="0" parTransId="{DBAA23CE-625A-4871-92B5-927E5F6BC998}" sibTransId="{54811699-55C5-459C-AA50-A5A526FF39C0}"/>
    <dgm:cxn modelId="{20E79FE8-DF6A-422B-82F9-E2E225254EC4}" srcId="{7E49515A-2A36-4E9F-B707-898187F24C2F}" destId="{5142B104-F324-407B-A63A-DA3F64801E1C}" srcOrd="1" destOrd="0" parTransId="{D5A20969-0BC9-4B09-81F0-566380B74E52}" sibTransId="{B337350C-7BDD-4F64-9D81-B76FC184D6CE}"/>
    <dgm:cxn modelId="{3EA282F0-A1D5-4A98-AD25-79D487767A0F}" srcId="{D55AE887-0BB1-4C8F-B77E-D350B4682DCC}" destId="{8EEE40CF-BC30-46E0-BF82-98170E959EB7}" srcOrd="2" destOrd="0" parTransId="{B233D118-1BBE-4F10-8E3F-FB6B66D378B6}" sibTransId="{242363DA-EFE5-433A-A6FB-F3CEA6BDA353}"/>
    <dgm:cxn modelId="{A0ADCAF8-1258-420C-9435-4C68ED311595}" type="presOf" srcId="{79A3B3F5-1D0E-4366-AA68-91C88E89582E}" destId="{EA907890-6820-4C54-9B63-9B7F86E1810F}" srcOrd="0" destOrd="0" presId="urn:microsoft.com/office/officeart/2005/8/layout/vList5"/>
    <dgm:cxn modelId="{E5EAF6FA-3905-406C-9AEA-3C7E3BD37487}" srcId="{7E49515A-2A36-4E9F-B707-898187F24C2F}" destId="{D55AE887-0BB1-4C8F-B77E-D350B4682DCC}" srcOrd="3" destOrd="0" parTransId="{F60E8334-6EF1-4646-8EE9-C9AAF362A29F}" sibTransId="{0FEA1719-5BAC-49AB-AE53-2779D7E88FFD}"/>
    <dgm:cxn modelId="{56FABC81-3207-4BCD-B867-ECF299B42F05}" type="presParOf" srcId="{87AD4600-7627-4EBF-9981-1A80BFEF21FC}" destId="{E9761E38-76DE-4A83-89C4-687FE8C22EF0}" srcOrd="0" destOrd="0" presId="urn:microsoft.com/office/officeart/2005/8/layout/vList5"/>
    <dgm:cxn modelId="{A39799F5-3573-43C7-8E8C-D836FF9E71D0}" type="presParOf" srcId="{E9761E38-76DE-4A83-89C4-687FE8C22EF0}" destId="{8994979A-31A6-48EF-853A-7D0412AE5824}" srcOrd="0" destOrd="0" presId="urn:microsoft.com/office/officeart/2005/8/layout/vList5"/>
    <dgm:cxn modelId="{4CAA66EA-7E0E-4FF1-808B-2E67C43FD089}" type="presParOf" srcId="{E9761E38-76DE-4A83-89C4-687FE8C22EF0}" destId="{AD0937D9-F660-4186-A052-52B0252BAE5E}" srcOrd="1" destOrd="0" presId="urn:microsoft.com/office/officeart/2005/8/layout/vList5"/>
    <dgm:cxn modelId="{C707A411-5570-451F-9EC2-05F1C511244E}" type="presParOf" srcId="{87AD4600-7627-4EBF-9981-1A80BFEF21FC}" destId="{498499AD-3F2C-487E-BEB9-29C709D538BC}" srcOrd="1" destOrd="0" presId="urn:microsoft.com/office/officeart/2005/8/layout/vList5"/>
    <dgm:cxn modelId="{7D2603AB-C639-44F1-8876-6026F692AE61}" type="presParOf" srcId="{87AD4600-7627-4EBF-9981-1A80BFEF21FC}" destId="{6C23E4AE-6FF9-4185-83F7-2F609C62AA06}" srcOrd="2" destOrd="0" presId="urn:microsoft.com/office/officeart/2005/8/layout/vList5"/>
    <dgm:cxn modelId="{BD25D7D5-C51C-4854-B6E3-D068CDA9CFC0}" type="presParOf" srcId="{6C23E4AE-6FF9-4185-83F7-2F609C62AA06}" destId="{1A20C240-3CC3-4989-A08F-6EACB0F49AE6}" srcOrd="0" destOrd="0" presId="urn:microsoft.com/office/officeart/2005/8/layout/vList5"/>
    <dgm:cxn modelId="{5D24CEF0-BCDD-4C94-BF93-542B7A12A74F}" type="presParOf" srcId="{6C23E4AE-6FF9-4185-83F7-2F609C62AA06}" destId="{D4A342B9-7596-4C75-A3A9-4399B2DC4CB8}" srcOrd="1" destOrd="0" presId="urn:microsoft.com/office/officeart/2005/8/layout/vList5"/>
    <dgm:cxn modelId="{35D98530-21C1-4C76-A902-032338515BF0}" type="presParOf" srcId="{87AD4600-7627-4EBF-9981-1A80BFEF21FC}" destId="{B709A249-8A0C-469E-933E-B6F61573673C}" srcOrd="3" destOrd="0" presId="urn:microsoft.com/office/officeart/2005/8/layout/vList5"/>
    <dgm:cxn modelId="{8D6F6566-D141-42D5-8937-116F2B27BFE2}" type="presParOf" srcId="{87AD4600-7627-4EBF-9981-1A80BFEF21FC}" destId="{5A2EC999-8A0B-451D-B983-4CE6B27163DE}" srcOrd="4" destOrd="0" presId="urn:microsoft.com/office/officeart/2005/8/layout/vList5"/>
    <dgm:cxn modelId="{F9C4B43A-1109-42BE-8D6E-4FE26EC0A48D}" type="presParOf" srcId="{5A2EC999-8A0B-451D-B983-4CE6B27163DE}" destId="{EA907890-6820-4C54-9B63-9B7F86E1810F}" srcOrd="0" destOrd="0" presId="urn:microsoft.com/office/officeart/2005/8/layout/vList5"/>
    <dgm:cxn modelId="{AE8DDAEF-6F04-4C3E-AF92-0252949FFD97}" type="presParOf" srcId="{5A2EC999-8A0B-451D-B983-4CE6B27163DE}" destId="{FE39DA32-F42F-4F8F-9211-017D44C039E8}" srcOrd="1" destOrd="0" presId="urn:microsoft.com/office/officeart/2005/8/layout/vList5"/>
    <dgm:cxn modelId="{6BC5BECF-AB3B-48C4-8088-2036AE99E9B7}" type="presParOf" srcId="{87AD4600-7627-4EBF-9981-1A80BFEF21FC}" destId="{F9F26B9D-AA01-4D62-BE9D-C90B19E35167}" srcOrd="5" destOrd="0" presId="urn:microsoft.com/office/officeart/2005/8/layout/vList5"/>
    <dgm:cxn modelId="{61E69BAD-5761-45CA-8676-C5EE676296D3}" type="presParOf" srcId="{87AD4600-7627-4EBF-9981-1A80BFEF21FC}" destId="{8A894408-D064-455B-87B4-FCD3D2AE2024}" srcOrd="6" destOrd="0" presId="urn:microsoft.com/office/officeart/2005/8/layout/vList5"/>
    <dgm:cxn modelId="{1B287E11-3E76-4A14-9FB6-B694CD7ACC00}" type="presParOf" srcId="{8A894408-D064-455B-87B4-FCD3D2AE2024}" destId="{E290260A-2818-422D-A17A-7ED4D0C3B4AC}" srcOrd="0" destOrd="0" presId="urn:microsoft.com/office/officeart/2005/8/layout/vList5"/>
    <dgm:cxn modelId="{EC4888D4-F95B-432C-8FA9-93F351519158}" type="presParOf" srcId="{8A894408-D064-455B-87B4-FCD3D2AE2024}" destId="{CBB7B8B4-D292-4CEA-BD71-B62DACDC9BC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0937D9-F660-4186-A052-52B0252BAE5E}">
      <dsp:nvSpPr>
        <dsp:cNvPr id="0" name=""/>
        <dsp:cNvSpPr/>
      </dsp:nvSpPr>
      <dsp:spPr>
        <a:xfrm rot="5400000">
          <a:off x="3859562" y="-1683537"/>
          <a:ext cx="1083722" cy="4709335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 err="1"/>
            <a:t>Määritellään</a:t>
          </a:r>
          <a:r>
            <a:rPr lang="en-US" sz="2100" kern="1200" dirty="0"/>
            <a:t> </a:t>
          </a:r>
          <a:r>
            <a:rPr lang="en-US" sz="2100" kern="1200" dirty="0" err="1"/>
            <a:t>syntymän</a:t>
          </a:r>
          <a:r>
            <a:rPr lang="en-US" sz="2100" kern="1200" dirty="0"/>
            <a:t> </a:t>
          </a:r>
          <a:r>
            <a:rPr lang="en-US" sz="2100" kern="1200" dirty="0" err="1"/>
            <a:t>jälkeen</a:t>
          </a:r>
          <a:r>
            <a:rPr lang="en-US" sz="2100" kern="1200" dirty="0"/>
            <a:t> </a:t>
          </a:r>
          <a:r>
            <a:rPr lang="en-US" sz="2100" kern="1200" dirty="0" err="1"/>
            <a:t>ulkoisten</a:t>
          </a:r>
          <a:r>
            <a:rPr lang="en-US" sz="2100" kern="1200" dirty="0"/>
            <a:t> </a:t>
          </a:r>
          <a:r>
            <a:rPr lang="en-US" sz="2100" kern="1200" dirty="0" err="1"/>
            <a:t>sukupuolielinten</a:t>
          </a:r>
          <a:r>
            <a:rPr lang="en-US" sz="2100" kern="1200" dirty="0"/>
            <a:t> </a:t>
          </a:r>
          <a:r>
            <a:rPr lang="en-US" sz="2100" kern="1200" dirty="0" err="1"/>
            <a:t>perusteella</a:t>
          </a:r>
          <a:endParaRPr lang="en-US" sz="2100" kern="1200" dirty="0"/>
        </a:p>
      </dsp:txBody>
      <dsp:txXfrm rot="-5400000">
        <a:off x="2046756" y="182172"/>
        <a:ext cx="4656432" cy="977916"/>
      </dsp:txXfrm>
    </dsp:sp>
    <dsp:sp modelId="{8994979A-31A6-48EF-853A-7D0412AE5824}">
      <dsp:nvSpPr>
        <dsp:cNvPr id="0" name=""/>
        <dsp:cNvSpPr/>
      </dsp:nvSpPr>
      <dsp:spPr>
        <a:xfrm>
          <a:off x="155" y="164"/>
          <a:ext cx="2045317" cy="135465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Biologinen</a:t>
          </a:r>
          <a:r>
            <a:rPr lang="en-US" sz="2400" kern="1200" dirty="0"/>
            <a:t> </a:t>
          </a:r>
          <a:r>
            <a:rPr lang="en-US" sz="2400" kern="1200" dirty="0" err="1"/>
            <a:t>sukupuoli</a:t>
          </a:r>
          <a:endParaRPr lang="en-US" sz="2400" kern="1200" dirty="0"/>
        </a:p>
      </dsp:txBody>
      <dsp:txXfrm>
        <a:off x="66284" y="66293"/>
        <a:ext cx="1913059" cy="1222395"/>
      </dsp:txXfrm>
    </dsp:sp>
    <dsp:sp modelId="{D4A342B9-7596-4C75-A3A9-4399B2DC4CB8}">
      <dsp:nvSpPr>
        <dsp:cNvPr id="0" name=""/>
        <dsp:cNvSpPr/>
      </dsp:nvSpPr>
      <dsp:spPr>
        <a:xfrm rot="5400000">
          <a:off x="3869211" y="-242273"/>
          <a:ext cx="1083722" cy="4684302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 err="1"/>
            <a:t>Väestörekisteriin</a:t>
          </a:r>
          <a:r>
            <a:rPr lang="en-US" sz="2100" kern="1200" dirty="0"/>
            <a:t> </a:t>
          </a:r>
          <a:r>
            <a:rPr lang="en-US" sz="2100" kern="1200" dirty="0" err="1"/>
            <a:t>kirjatut</a:t>
          </a:r>
          <a:r>
            <a:rPr lang="en-US" sz="2100" kern="1200" dirty="0"/>
            <a:t> </a:t>
          </a:r>
          <a:r>
            <a:rPr lang="en-US" sz="2100" kern="1200" dirty="0" err="1"/>
            <a:t>henkilötiedot</a:t>
          </a:r>
          <a:endParaRPr lang="en-US" sz="2100" kern="1200" dirty="0"/>
        </a:p>
      </dsp:txBody>
      <dsp:txXfrm rot="-5400000">
        <a:off x="2068922" y="1610919"/>
        <a:ext cx="4631399" cy="977916"/>
      </dsp:txXfrm>
    </dsp:sp>
    <dsp:sp modelId="{1A20C240-3CC3-4989-A08F-6EACB0F49AE6}">
      <dsp:nvSpPr>
        <dsp:cNvPr id="0" name=""/>
        <dsp:cNvSpPr/>
      </dsp:nvSpPr>
      <dsp:spPr>
        <a:xfrm>
          <a:off x="155" y="1422550"/>
          <a:ext cx="2068766" cy="135465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Juridinen sukupuoli</a:t>
          </a:r>
        </a:p>
      </dsp:txBody>
      <dsp:txXfrm>
        <a:off x="66284" y="1488679"/>
        <a:ext cx="1936508" cy="1222395"/>
      </dsp:txXfrm>
    </dsp:sp>
    <dsp:sp modelId="{FE39DA32-F42F-4F8F-9211-017D44C039E8}">
      <dsp:nvSpPr>
        <dsp:cNvPr id="0" name=""/>
        <dsp:cNvSpPr/>
      </dsp:nvSpPr>
      <dsp:spPr>
        <a:xfrm rot="5400000">
          <a:off x="3848462" y="1157586"/>
          <a:ext cx="1083722" cy="4729353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 err="1"/>
            <a:t>Vallalla</a:t>
          </a:r>
          <a:r>
            <a:rPr lang="en-US" sz="2100" kern="1200" dirty="0"/>
            <a:t> </a:t>
          </a:r>
          <a:r>
            <a:rPr lang="en-US" sz="2100" kern="1200" dirty="0" err="1"/>
            <a:t>olevat</a:t>
          </a:r>
          <a:r>
            <a:rPr lang="en-US" sz="2100" kern="1200" dirty="0"/>
            <a:t> </a:t>
          </a:r>
          <a:r>
            <a:rPr lang="en-US" sz="2100" kern="1200" dirty="0" err="1"/>
            <a:t>käsitykset</a:t>
          </a:r>
          <a:r>
            <a:rPr lang="en-US" sz="2100" kern="1200" dirty="0"/>
            <a:t> ja </a:t>
          </a:r>
          <a:r>
            <a:rPr lang="en-US" sz="2100" kern="1200" dirty="0" err="1"/>
            <a:t>odotukset</a:t>
          </a:r>
          <a:r>
            <a:rPr lang="en-US" sz="2100" kern="1200" dirty="0"/>
            <a:t>: </a:t>
          </a:r>
          <a:r>
            <a:rPr lang="en-US" sz="2100" kern="1200" dirty="0" err="1"/>
            <a:t>sukupuoliroolit</a:t>
          </a:r>
          <a:r>
            <a:rPr lang="en-US" sz="2100" kern="1200" dirty="0"/>
            <a:t>, </a:t>
          </a:r>
          <a:r>
            <a:rPr lang="en-US" sz="2100" kern="1200" dirty="0" err="1"/>
            <a:t>velvollisuudet</a:t>
          </a:r>
          <a:r>
            <a:rPr lang="en-US" sz="2100" kern="1200" dirty="0"/>
            <a:t>, </a:t>
          </a:r>
          <a:r>
            <a:rPr lang="en-US" sz="2100" kern="1200" dirty="0" err="1"/>
            <a:t>pukeutuminen</a:t>
          </a:r>
          <a:endParaRPr lang="en-US" sz="2100" kern="1200" dirty="0"/>
        </a:p>
      </dsp:txBody>
      <dsp:txXfrm rot="-5400000">
        <a:off x="2025647" y="3033305"/>
        <a:ext cx="4676450" cy="977916"/>
      </dsp:txXfrm>
    </dsp:sp>
    <dsp:sp modelId="{EA907890-6820-4C54-9B63-9B7F86E1810F}">
      <dsp:nvSpPr>
        <dsp:cNvPr id="0" name=""/>
        <dsp:cNvSpPr/>
      </dsp:nvSpPr>
      <dsp:spPr>
        <a:xfrm>
          <a:off x="22163" y="2853051"/>
          <a:ext cx="2025491" cy="135465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Kulttuurinen</a:t>
          </a:r>
          <a:r>
            <a:rPr lang="en-US" sz="2400" kern="1200" dirty="0"/>
            <a:t> ja </a:t>
          </a:r>
          <a:r>
            <a:rPr lang="en-US" sz="2400" kern="1200" dirty="0" err="1"/>
            <a:t>sosiaalinen</a:t>
          </a:r>
          <a:r>
            <a:rPr lang="en-US" sz="2400" kern="1200" dirty="0"/>
            <a:t> </a:t>
          </a:r>
          <a:r>
            <a:rPr lang="en-US" sz="2400" kern="1200" dirty="0" err="1"/>
            <a:t>sukupuoli</a:t>
          </a:r>
          <a:endParaRPr lang="en-US" sz="2400" kern="1200" dirty="0"/>
        </a:p>
      </dsp:txBody>
      <dsp:txXfrm>
        <a:off x="88292" y="2919180"/>
        <a:ext cx="1893233" cy="1222395"/>
      </dsp:txXfrm>
    </dsp:sp>
    <dsp:sp modelId="{CBB7B8B4-D292-4CEA-BD71-B62DACDC9BC8}">
      <dsp:nvSpPr>
        <dsp:cNvPr id="0" name=""/>
        <dsp:cNvSpPr/>
      </dsp:nvSpPr>
      <dsp:spPr>
        <a:xfrm rot="5400000">
          <a:off x="3717732" y="2635107"/>
          <a:ext cx="1405989" cy="4670420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8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Oma </a:t>
          </a:r>
          <a:r>
            <a:rPr lang="en-US" sz="2000" kern="1200" dirty="0" err="1"/>
            <a:t>kokemus</a:t>
          </a:r>
          <a:r>
            <a:rPr lang="en-US" sz="2000" kern="1200" dirty="0"/>
            <a:t>: </a:t>
          </a:r>
          <a:r>
            <a:rPr lang="en-US" sz="2000" kern="1200" dirty="0" err="1"/>
            <a:t>sukupuoli-identiteetti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/>
            <a:t>Nainen</a:t>
          </a:r>
          <a:r>
            <a:rPr lang="en-US" sz="2000" kern="1200" dirty="0"/>
            <a:t>/</a:t>
          </a:r>
          <a:r>
            <a:rPr lang="en-US" sz="2000" kern="1200" dirty="0" err="1"/>
            <a:t>mies</a:t>
          </a:r>
          <a:r>
            <a:rPr lang="en-US" sz="2000" kern="1200" dirty="0"/>
            <a:t>, </a:t>
          </a:r>
          <a:r>
            <a:rPr lang="en-US" sz="2000" kern="1200" dirty="0" err="1"/>
            <a:t>sekä</a:t>
          </a:r>
          <a:r>
            <a:rPr lang="en-US" sz="2000" kern="1200" dirty="0"/>
            <a:t> </a:t>
          </a:r>
          <a:r>
            <a:rPr lang="en-US" sz="2000" kern="1200" dirty="0" err="1"/>
            <a:t>nainen</a:t>
          </a:r>
          <a:r>
            <a:rPr lang="en-US" sz="2000" kern="1200" dirty="0"/>
            <a:t> </a:t>
          </a:r>
          <a:r>
            <a:rPr lang="en-US" sz="2000" kern="1200" dirty="0" err="1"/>
            <a:t>että</a:t>
          </a:r>
          <a:r>
            <a:rPr lang="en-US" sz="2000" kern="1200" dirty="0"/>
            <a:t> </a:t>
          </a:r>
          <a:r>
            <a:rPr lang="en-US" sz="2000" kern="1200" dirty="0" err="1"/>
            <a:t>mies</a:t>
          </a:r>
          <a:r>
            <a:rPr lang="en-US" sz="2000" kern="1200" dirty="0"/>
            <a:t>, </a:t>
          </a:r>
          <a:r>
            <a:rPr lang="en-US" sz="2000" kern="1200" dirty="0" err="1"/>
            <a:t>muunsukupuolinen</a:t>
          </a:r>
          <a:r>
            <a:rPr lang="en-US" sz="2000" kern="1200" dirty="0"/>
            <a:t>, </a:t>
          </a:r>
          <a:r>
            <a:rPr lang="en-US" sz="2000" kern="1200" dirty="0" err="1"/>
            <a:t>intersukupuolinen</a:t>
          </a:r>
          <a:r>
            <a:rPr lang="en-US" sz="2000" kern="1200" dirty="0"/>
            <a:t>, </a:t>
          </a:r>
          <a:r>
            <a:rPr lang="en-US" sz="2000" kern="1200" dirty="0" err="1"/>
            <a:t>sukupuoleton</a:t>
          </a:r>
          <a:endParaRPr lang="en-US" sz="20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400" kern="1200" dirty="0"/>
        </a:p>
      </dsp:txBody>
      <dsp:txXfrm rot="-5400000">
        <a:off x="2085517" y="4335958"/>
        <a:ext cx="4601785" cy="1268719"/>
      </dsp:txXfrm>
    </dsp:sp>
    <dsp:sp modelId="{E290260A-2818-422D-A17A-7ED4D0C3B4AC}">
      <dsp:nvSpPr>
        <dsp:cNvPr id="0" name=""/>
        <dsp:cNvSpPr/>
      </dsp:nvSpPr>
      <dsp:spPr>
        <a:xfrm>
          <a:off x="9608" y="4248802"/>
          <a:ext cx="2085361" cy="135465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Psyykkinen</a:t>
          </a:r>
          <a:r>
            <a:rPr lang="en-US" sz="2400" kern="1200" dirty="0"/>
            <a:t> </a:t>
          </a:r>
          <a:r>
            <a:rPr lang="en-US" sz="2400" kern="1200" dirty="0" err="1"/>
            <a:t>sukupuoli</a:t>
          </a:r>
          <a:endParaRPr lang="en-US" sz="2400" kern="1200" dirty="0"/>
        </a:p>
      </dsp:txBody>
      <dsp:txXfrm>
        <a:off x="75737" y="4314931"/>
        <a:ext cx="1953103" cy="12223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0C4F9-5EE7-47B7-B965-368EB53A43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7700" y="1181099"/>
            <a:ext cx="6864724" cy="3581399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A4A1F1-374F-4FC8-89F7-83065EA4F5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7700" y="5075227"/>
            <a:ext cx="6864724" cy="868374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B5CB5F-AE9B-4C02-B16F-C462CAFC1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14B1CC-830B-4695-B174-D9E9100A8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DCD43F-E516-4123-A6D8-DB72C3CC5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838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FF197-4D72-4945-8068-57D52018E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C81FA8-039D-4BAF-8AAB-7B6616AFEE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27357F-46A1-493A-A5E4-1D7FAE5B9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7277BC-26F9-4B14-A2DC-C7575C5A6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7BC3FF-EE25-45FB-A7A8-AAA522F70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90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596BE-9AF9-4E97-9204-5B672D797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362200"/>
            <a:ext cx="7696200" cy="2400300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EDF98A-E8AE-4443-9A8C-CB35DEB2CE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81200" y="5067300"/>
            <a:ext cx="7696200" cy="8763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B7114B-35CB-40C5-BCC8-C5039524F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1AA324-982E-42C4-8002-5F236877C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401596-9353-4C1A-972E-6522F2B42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385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F0BC9-7469-437A-B92B-0A2627E4B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B7D887-595C-4649-AF8E-E78307000D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1825625"/>
            <a:ext cx="49911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9FE29C-ED37-4DD9-949F-0024342619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8400" y="1825625"/>
            <a:ext cx="5029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F6AA34-8CC0-4E5B-8396-0AC756331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DF7398-73FE-4D27-AFF9-91BEBFED3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700880-10EE-4115-8BBB-13DDF270D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659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F3C9B-D20D-43FA-BA18-D50F86A91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371" y="647699"/>
            <a:ext cx="10625229" cy="11506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52F00A-F4EE-40FC-9325-373840422D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5863" y="1879599"/>
            <a:ext cx="5157787" cy="675641"/>
          </a:xfrm>
        </p:spPr>
        <p:txBody>
          <a:bodyPr anchor="b">
            <a:no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75DD90-A306-4A8B-A54C-8033B7F7F0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5863" y="2560955"/>
            <a:ext cx="5157787" cy="36493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40E0AA-F8F8-4862-B27B-50FAF2F34D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4412" y="1879599"/>
            <a:ext cx="5183188" cy="675641"/>
          </a:xfrm>
        </p:spPr>
        <p:txBody>
          <a:bodyPr anchor="b">
            <a:no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FEBDD6-EDA1-4CE7-9DDC-9D977E12DD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4412" y="2560955"/>
            <a:ext cx="5183188" cy="36493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044487-D350-4434-A5C7-A96942FFC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89DC43-E591-42BF-82EE-E4887E4BC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8CD421-2D00-41DD-A393-4739E389D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777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39A8B-0FAF-431C-9657-9003FA037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BBA2A1-331D-40F8-867B-CE1501136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0995C1-5121-47B6-AC6D-F60C0FF66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DBE022-9B54-431C-80D5-5D8F2AFCB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549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15B6E5-6347-41F6-85FC-3BF3652D1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6A93F6-45F8-4453-B5DC-B2F3D5D0B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E364E1-213B-4AF0-80D7-8101EFD5E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319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90B5D-E76D-4797-AD77-15625D675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372" y="647700"/>
            <a:ext cx="4119654" cy="1714500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744D8D-C9CF-43B2-905D-2368B17A5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0188" y="914400"/>
            <a:ext cx="5737412" cy="50291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B4BF0C-D14C-46D7-ACDD-1885DDD883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2372" y="2697479"/>
            <a:ext cx="4119654" cy="324611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FD7D8D-72E7-4ABD-BB87-80BB49003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D9C1CE-C8CE-4364-A021-ADC2D6472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E6FA33-09EF-495A-853E-63750CA37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77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F023E-952E-40DF-A101-74D22789D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372" y="647700"/>
            <a:ext cx="4119654" cy="1714500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1E98DD-BF5D-4CCA-8C66-F2A6CE1127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486400" y="914400"/>
            <a:ext cx="5791200" cy="50291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EC22A6-F2C2-4A88-BEE5-2D6CEB520E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2372" y="2697480"/>
            <a:ext cx="4119654" cy="31715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A1F755-C7AF-4C50-8CA8-828612A76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EDE175-E818-477C-A3F6-7DD65C126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D0B8E3-DB91-440B-818F-71E4248BB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226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8C0AF-44D0-4830-AF13-49B8522BE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1B4D8C-6045-47B3-9A0C-F2215A904C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19A9F1-F398-416A-A8C0-0A36D838D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37F801-C9FB-4A34-8386-BA9FBACCB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E05176-F6E9-4997-8355-74F2A4560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594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BEBC807-13E1-4F3F-83FA-FD9BD24F3B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986520" y="647699"/>
            <a:ext cx="2291080" cy="52959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7E2EAA-155E-482E-A2B8-547653B253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52371" y="647699"/>
            <a:ext cx="8120789" cy="52959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4A4BDC-BDD0-417D-AF7C-516EE556D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B595-366B-43E2-A22E-EA6A78C03F06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F663EC-23F9-4202-80F3-F8E550884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C8402D-7367-485B-AEA6-5AB2B8209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8840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3D0C938-A6A4-47A5-B4F8-CAE034EB8B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EC622C3-2AEF-46A3-97FB-FFB8A4A56D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9EE95CF-C53F-4B8B-82AA-198C45DF2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86952-C1A2-4DC7-9C23-04EB90F1028C}" type="datetimeFigureOut">
              <a:rPr lang="fi-FI" smtClean="0"/>
              <a:t>10.3.2023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62099A0-6E38-4DAF-8957-86901E09F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B3FB81D-E4ED-4D38-BD4C-645A5D764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48F4-7EE7-4CB4-AF4A-00C9F2EB222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984340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46A6073-A5C5-401D-9879-BE4571EFC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7CCBD65-D55D-4004-AD74-6437CA90B1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45356FE-6745-493C-87EB-0D3811BAC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86952-C1A2-4DC7-9C23-04EB90F1028C}" type="datetimeFigureOut">
              <a:rPr lang="fi-FI" smtClean="0"/>
              <a:t>10.3.2023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178DF42-A88D-4938-AC5E-9DA5083C3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9F89639-0CE2-4982-BC74-1B21E264A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48F4-7EE7-4CB4-AF4A-00C9F2EB222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363355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CDFCD13-96E5-47AB-B991-59E515DFD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63E947A-6615-45FC-B4DB-33310DA04B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AD2BD57-4EDF-4F93-BC05-6E01AE5E8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86952-C1A2-4DC7-9C23-04EB90F1028C}" type="datetimeFigureOut">
              <a:rPr lang="fi-FI" smtClean="0"/>
              <a:t>10.3.2023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E317A57-90FB-4219-B90B-E2E342EFC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519FF51-EEB1-493F-85CE-A15F861C6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48F4-7EE7-4CB4-AF4A-00C9F2EB222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9383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D9F54BE-E13A-4652-8056-588A68382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883714E-CAE4-45E3-ADB0-BEB1C568A3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C8D0D33-086B-431C-BE36-3200E01B75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4CB0675-559F-4998-8AAB-376E6BAE6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86952-C1A2-4DC7-9C23-04EB90F1028C}" type="datetimeFigureOut">
              <a:rPr lang="fi-FI" smtClean="0"/>
              <a:t>10.3.2023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A435297-5CAE-4E32-9157-B3D064644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57C3849-9BC9-4747-9106-D0E2C01B6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48F4-7EE7-4CB4-AF4A-00C9F2EB222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133917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58BC4D3-E97C-4F91-9222-2DAEEF33E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13D4D5B-A280-4D6A-A4E3-00AF385405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2B5BE90-621B-47B9-BC04-E051EE4F5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60538900-D018-44F2-9A80-67A108EC87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AB27AA3C-2824-4EB3-90BA-2F25A9F690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1E840C5B-D87B-4B20-9C35-47B44D8C8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86952-C1A2-4DC7-9C23-04EB90F1028C}" type="datetimeFigureOut">
              <a:rPr lang="fi-FI" smtClean="0"/>
              <a:t>10.3.2023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9ECDA33B-9A56-4596-9709-9E8E23319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8F9DB9D3-2697-4EF3-A1D1-C9633D87A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48F4-7EE7-4CB4-AF4A-00C9F2EB222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491244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DBDD9FC-AC3B-481E-A5B3-3451D7B0B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FE8E7099-D788-426D-AAF4-ADC76C889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86952-C1A2-4DC7-9C23-04EB90F1028C}" type="datetimeFigureOut">
              <a:rPr lang="fi-FI" smtClean="0"/>
              <a:t>10.3.2023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18582C0-5E31-455B-AB73-4A884DCEB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88C8A73-DE15-47A7-8CC2-B837FA58C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48F4-7EE7-4CB4-AF4A-00C9F2EB222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225958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8AD3951F-6780-449C-9ECC-258DB4889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86952-C1A2-4DC7-9C23-04EB90F1028C}" type="datetimeFigureOut">
              <a:rPr lang="fi-FI" smtClean="0"/>
              <a:t>10.3.2023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B4974955-BEEA-4731-B721-5FA34AF7F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C4AD32D-E148-4644-8BCB-677A4FB38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48F4-7EE7-4CB4-AF4A-00C9F2EB222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621493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095596E-0C59-4FDB-92AE-7F60410D5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DC5BE57-FC8D-4244-815A-6E4D7B73BB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1AD08C5C-D964-4CAB-8A40-69EF505F56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9F55A3ED-2D7F-46CE-B2F6-8B81DDA26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86952-C1A2-4DC7-9C23-04EB90F1028C}" type="datetimeFigureOut">
              <a:rPr lang="fi-FI" smtClean="0"/>
              <a:t>10.3.2023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DAF547C-280C-4139-88F2-163116D95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23905C8D-A0DB-4E74-9399-7C59A1F77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48F4-7EE7-4CB4-AF4A-00C9F2EB222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768535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5DDD452-95DB-4BAF-BE33-C66BDC509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EF8FE047-26AC-4762-A661-5159546E87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2FD615B-A08C-424F-A92F-07D6A450D6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087CA39-7FAC-4D58-AD88-10194A1CD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86952-C1A2-4DC7-9C23-04EB90F1028C}" type="datetimeFigureOut">
              <a:rPr lang="fi-FI" smtClean="0"/>
              <a:t>10.3.2023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C6912D2-1F28-49F9-8E05-00F9FF3EA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DFF764F6-D913-4A0D-932C-A55519919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48F4-7EE7-4CB4-AF4A-00C9F2EB222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995357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685CD7D-0370-4ED1-A93A-271AC9BE8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922029BA-4100-473A-9DF1-BC7FDEAA9B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E755265-DAF5-4A91-8E05-0F7C98ECF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86952-C1A2-4DC7-9C23-04EB90F1028C}" type="datetimeFigureOut">
              <a:rPr lang="fi-FI" smtClean="0"/>
              <a:t>10.3.2023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A61078A-45B2-4271-AF6B-F4CC94538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BD1D1BA-12CE-4976-983D-559313E90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48F4-7EE7-4CB4-AF4A-00C9F2EB222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872846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3EA14F50-E645-4BEE-AD0B-77B78240B4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0404057D-1197-45B0-B39D-F163A975E8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C039C65-79B8-49FA-9C1E-2ED94448E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86952-C1A2-4DC7-9C23-04EB90F1028C}" type="datetimeFigureOut">
              <a:rPr lang="fi-FI" smtClean="0"/>
              <a:t>10.3.2023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1FF44E7-4B22-4451-A045-18CFF91E1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FF09BBA-FE1E-487B-9F19-43A828612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A48F4-7EE7-4CB4-AF4A-00C9F2EB222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9662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5EB7D6-B8CB-49E3-874F-2255BEE82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371" y="647700"/>
            <a:ext cx="10625229" cy="11470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BEEAC5-A8AB-4FE8-A270-D70F7DED4A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2371" y="2095500"/>
            <a:ext cx="10620855" cy="3848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B6506C-52BF-4C05-AD31-7C08B80151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52371" y="6332538"/>
            <a:ext cx="30064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1"/>
                </a:solidFill>
              </a:defRPr>
            </a:lvl1pPr>
          </a:lstStyle>
          <a:p>
            <a:fld id="{D341B595-366B-43E2-A22E-EA6A78C03F06}" type="datetimeFigureOut">
              <a:rPr lang="en-US" smtClean="0"/>
              <a:t>3/10/2023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534630-6C67-4A40-A499-CB025B2438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34169" y="6332538"/>
            <a:ext cx="35054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spc="1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64E14B-0EE8-4015-809C-DD36B5459B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44747" y="6332538"/>
            <a:ext cx="5398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spc="100" baseline="0">
                <a:solidFill>
                  <a:schemeClr val="tx1"/>
                </a:solidFill>
              </a:defRPr>
            </a:lvl1pPr>
          </a:lstStyle>
          <a:p>
            <a:fld id="{4BA915EE-10CB-4CF1-8569-6154455DA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226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03" r:id="rId6"/>
    <p:sldLayoutId id="2147483699" r:id="rId7"/>
    <p:sldLayoutId id="2147483700" r:id="rId8"/>
    <p:sldLayoutId id="2147483701" r:id="rId9"/>
    <p:sldLayoutId id="2147483702" r:id="rId10"/>
    <p:sldLayoutId id="2147483704" r:id="rId11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3600" kern="1200" cap="all" spc="300" baseline="0">
          <a:solidFill>
            <a:srgbClr val="FFFFFF"/>
          </a:solidFill>
          <a:highlight>
            <a:srgbClr val="000000"/>
          </a:highligh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SzPct val="7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SzPct val="7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SzPct val="7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SzPct val="7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SzPct val="7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570D1B25-EF7D-4ED1-AB14-1907C2E08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713FBB3-515D-4816-ACE0-4D4C73F653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95F16E7-F147-4DA7-8D75-52ECCB2415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286952-C1A2-4DC7-9C23-04EB90F1028C}" type="datetimeFigureOut">
              <a:rPr lang="fi-FI" smtClean="0"/>
              <a:t>10.3.2023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2394DA4-D522-43C5-AEC6-740A1C6C8F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7A4622D-7BAE-45F5-8CE2-64D942916C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DA48F4-7EE7-4CB4-AF4A-00C9F2EB222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1057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7.jpeg"/><Relationship Id="rId7" Type="http://schemas.openxmlformats.org/officeDocument/2006/relationships/diagramLayout" Target="../diagrams/layout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Relationship Id="rId6" Type="http://schemas.openxmlformats.org/officeDocument/2006/relationships/diagramData" Target="../diagrams/data1.xml"/><Relationship Id="rId5" Type="http://schemas.openxmlformats.org/officeDocument/2006/relationships/image" Target="../media/image3.png"/><Relationship Id="rId10" Type="http://schemas.microsoft.com/office/2007/relationships/diagramDrawing" Target="../diagrams/drawing1.xml"/><Relationship Id="rId4" Type="http://schemas.openxmlformats.org/officeDocument/2006/relationships/image" Target="../media/image2.png"/><Relationship Id="rId9" Type="http://schemas.openxmlformats.org/officeDocument/2006/relationships/diagramColors" Target="../diagrams/colors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6" name="Rectangle 41">
            <a:extLst>
              <a:ext uri="{FF2B5EF4-FFF2-40B4-BE49-F238E27FC236}">
                <a16:creationId xmlns:a16="http://schemas.microsoft.com/office/drawing/2014/main" id="{143B1410-D187-427C-B738-BA6AEEF75F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Jigsaw tehtäviä muovi kuva kuviin">
            <a:extLst>
              <a:ext uri="{FF2B5EF4-FFF2-40B4-BE49-F238E27FC236}">
                <a16:creationId xmlns:a16="http://schemas.microsoft.com/office/drawing/2014/main" id="{CBD28BD9-D13A-7CD1-6539-044D383A2B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264" b="1350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57" name="Rectangle 43">
            <a:extLst>
              <a:ext uri="{FF2B5EF4-FFF2-40B4-BE49-F238E27FC236}">
                <a16:creationId xmlns:a16="http://schemas.microsoft.com/office/drawing/2014/main" id="{67F1335F-97CE-4842-9A57-2B6A3F459D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34605" y="-299394"/>
            <a:ext cx="6858000" cy="7456788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89000">
                <a:srgbClr val="000000">
                  <a:alpha val="58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71F47DF-6CDA-47E0-E07E-E85F0DF74C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49886" y="914400"/>
            <a:ext cx="4294414" cy="3848100"/>
          </a:xfrm>
        </p:spPr>
        <p:txBody>
          <a:bodyPr>
            <a:normAutofit/>
          </a:bodyPr>
          <a:lstStyle/>
          <a:p>
            <a:pPr algn="r"/>
            <a:r>
              <a:rPr lang="fi-FI" dirty="0"/>
              <a:t>KPL 9 &amp; 10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3AE08532-11A5-FEE5-2323-03151149B4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49886" y="5075227"/>
            <a:ext cx="4294414" cy="906473"/>
          </a:xfrm>
        </p:spPr>
        <p:txBody>
          <a:bodyPr>
            <a:normAutofit/>
          </a:bodyPr>
          <a:lstStyle/>
          <a:p>
            <a:pPr algn="r"/>
            <a:endParaRPr lang="fi-FI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709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E353891D-8370-4839-8DB8-E18E06E01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904226" cy="112806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dirty="0" err="1"/>
              <a:t>Seksuaalinen</a:t>
            </a:r>
            <a:r>
              <a:rPr lang="en-US" sz="4000" b="1" dirty="0"/>
              <a:t> </a:t>
            </a:r>
            <a:r>
              <a:rPr lang="en-US" sz="4000" b="1" dirty="0" err="1"/>
              <a:t>itsetunto</a:t>
            </a:r>
            <a:endParaRPr lang="en-US" sz="4000" b="1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CB352A0-9B77-4494-9494-E390F99694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0719" y="2330505"/>
            <a:ext cx="4559425" cy="397958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buFontTx/>
              <a:buChar char="-"/>
            </a:pPr>
            <a:r>
              <a:rPr lang="en-US" dirty="0" err="1"/>
              <a:t>Itsensä</a:t>
            </a:r>
            <a:r>
              <a:rPr lang="en-US" dirty="0"/>
              <a:t> </a:t>
            </a:r>
            <a:r>
              <a:rPr lang="en-US" dirty="0" err="1"/>
              <a:t>arvostamista</a:t>
            </a:r>
            <a:r>
              <a:rPr lang="en-US" dirty="0"/>
              <a:t> ja </a:t>
            </a:r>
            <a:r>
              <a:rPr lang="en-US" dirty="0" err="1"/>
              <a:t>itsensä</a:t>
            </a:r>
            <a:r>
              <a:rPr lang="en-US" dirty="0"/>
              <a:t> </a:t>
            </a:r>
            <a:r>
              <a:rPr lang="en-US" dirty="0" err="1"/>
              <a:t>riittäväksi</a:t>
            </a:r>
            <a:r>
              <a:rPr lang="en-US" dirty="0"/>
              <a:t> </a:t>
            </a:r>
            <a:r>
              <a:rPr lang="en-US" dirty="0" err="1"/>
              <a:t>kokemista</a:t>
            </a:r>
            <a:endParaRPr lang="en-US" dirty="0"/>
          </a:p>
          <a:p>
            <a:pPr marL="0" indent="0">
              <a:buNone/>
            </a:pPr>
            <a:endParaRPr lang="en-US" sz="1400" dirty="0"/>
          </a:p>
          <a:p>
            <a:pPr>
              <a:buFontTx/>
              <a:buChar char="-"/>
            </a:pPr>
            <a:r>
              <a:rPr lang="en-US" dirty="0"/>
              <a:t>Oman </a:t>
            </a:r>
            <a:r>
              <a:rPr lang="en-US" dirty="0" err="1"/>
              <a:t>seksuaalisuutensa</a:t>
            </a:r>
            <a:r>
              <a:rPr lang="en-US" dirty="0"/>
              <a:t> </a:t>
            </a:r>
            <a:r>
              <a:rPr lang="en-US" dirty="0" err="1"/>
              <a:t>hyväksymistä</a:t>
            </a:r>
            <a:endParaRPr lang="en-US" dirty="0"/>
          </a:p>
          <a:p>
            <a:pPr marL="0" indent="0">
              <a:buNone/>
            </a:pPr>
            <a:endParaRPr lang="en-US" sz="1400" dirty="0"/>
          </a:p>
          <a:p>
            <a:pPr>
              <a:buFontTx/>
              <a:buChar char="-"/>
            </a:pPr>
            <a:r>
              <a:rPr lang="en-US" dirty="0" err="1"/>
              <a:t>Kehittyminen</a:t>
            </a:r>
            <a:r>
              <a:rPr lang="en-US" dirty="0"/>
              <a:t> vie </a:t>
            </a:r>
            <a:r>
              <a:rPr lang="en-US" dirty="0" err="1"/>
              <a:t>aikaa</a:t>
            </a:r>
            <a:endParaRPr lang="en-US" dirty="0"/>
          </a:p>
          <a:p>
            <a:pPr marL="457200" lvl="1" indent="0">
              <a:buNone/>
            </a:pPr>
            <a:endParaRPr lang="en-US" sz="20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Kuva 4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031E6D7A-C45C-464B-B145-DD94222D13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9337" y="261937"/>
            <a:ext cx="1947863" cy="540847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A589924B-D03C-44BA-8EB9-64973C5877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  <p:pic>
        <p:nvPicPr>
          <p:cNvPr id="12" name="Sisällön paikkamerkki 11">
            <a:extLst>
              <a:ext uri="{FF2B5EF4-FFF2-40B4-BE49-F238E27FC236}">
                <a16:creationId xmlns:a16="http://schemas.microsoft.com/office/drawing/2014/main" id="{91140A06-4379-4FAA-9305-1FFD382B7FC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095999" y="1054700"/>
            <a:ext cx="5430915" cy="5255390"/>
          </a:xfrm>
        </p:spPr>
      </p:pic>
    </p:spTree>
    <p:extLst>
      <p:ext uri="{BB962C8B-B14F-4D97-AF65-F5344CB8AC3E}">
        <p14:creationId xmlns:p14="http://schemas.microsoft.com/office/powerpoint/2010/main" val="2436694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F687420-BEB4-45CD-8226-339BE553B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71412F55-4E74-4C08-85F7-CF95D4D81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4" y="525982"/>
            <a:ext cx="4282983" cy="120036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b="1" dirty="0" err="1"/>
              <a:t>Hyvä</a:t>
            </a:r>
            <a:r>
              <a:rPr lang="en-US" sz="4000" b="1" dirty="0"/>
              <a:t> </a:t>
            </a:r>
            <a:r>
              <a:rPr lang="en-US" sz="4000" b="1" dirty="0" err="1"/>
              <a:t>parisuhde</a:t>
            </a:r>
            <a:endParaRPr lang="en-US" sz="4000" b="1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E08D2D2-7E8B-4E25-BE0F-2C91BF3476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5066" y="2031101"/>
            <a:ext cx="4282984" cy="351194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/>
              <a:t>Antaa</a:t>
            </a:r>
            <a:r>
              <a:rPr lang="en-US" dirty="0"/>
              <a:t> </a:t>
            </a:r>
            <a:r>
              <a:rPr lang="en-US" dirty="0" err="1"/>
              <a:t>iloa</a:t>
            </a:r>
            <a:r>
              <a:rPr lang="en-US" dirty="0"/>
              <a:t> ja </a:t>
            </a:r>
            <a:r>
              <a:rPr lang="en-US" dirty="0" err="1"/>
              <a:t>hyvinvointia</a:t>
            </a:r>
            <a:r>
              <a:rPr lang="en-US" dirty="0"/>
              <a:t> </a:t>
            </a:r>
            <a:r>
              <a:rPr lang="en-US" dirty="0" err="1"/>
              <a:t>molemmille</a:t>
            </a:r>
            <a:r>
              <a:rPr lang="en-US" dirty="0"/>
              <a:t> </a:t>
            </a:r>
            <a:r>
              <a:rPr lang="en-US" dirty="0" err="1"/>
              <a:t>osapuolille</a:t>
            </a:r>
            <a:endParaRPr lang="en-US" dirty="0"/>
          </a:p>
          <a:p>
            <a:endParaRPr lang="en-US" sz="18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Kuva 4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91FDE361-3D5E-47A0-98A8-402729D3F8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9337" y="261937"/>
            <a:ext cx="1947863" cy="540847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E6481BE5-959F-49FF-82E0-328FFCC06D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  <p:pic>
        <p:nvPicPr>
          <p:cNvPr id="31" name="Sisällön paikkamerkki 30">
            <a:extLst>
              <a:ext uri="{FF2B5EF4-FFF2-40B4-BE49-F238E27FC236}">
                <a16:creationId xmlns:a16="http://schemas.microsoft.com/office/drawing/2014/main" id="{C98AC3F3-F246-4F9A-8051-B98B63A023F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5691359" y="1064721"/>
            <a:ext cx="6142131" cy="5205450"/>
          </a:xfrm>
        </p:spPr>
      </p:pic>
    </p:spTree>
    <p:extLst>
      <p:ext uri="{BB962C8B-B14F-4D97-AF65-F5344CB8AC3E}">
        <p14:creationId xmlns:p14="http://schemas.microsoft.com/office/powerpoint/2010/main" val="801819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55">
            <a:extLst>
              <a:ext uri="{FF2B5EF4-FFF2-40B4-BE49-F238E27FC236}">
                <a16:creationId xmlns:a16="http://schemas.microsoft.com/office/drawing/2014/main" id="{54DDEBDD-D8BD-41A6-8A0D-B00E3768B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Sisällön paikkamerkki 7" descr="Kuva, joka sisältää kohteen henkilö, väkijoukko, ulko, henkilöt&#10;&#10;Kuvaus luotu automaattisesti">
            <a:extLst>
              <a:ext uri="{FF2B5EF4-FFF2-40B4-BE49-F238E27FC236}">
                <a16:creationId xmlns:a16="http://schemas.microsoft.com/office/drawing/2014/main" id="{F184DAEE-AE32-4B0C-A321-B47534218E5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2" r="3884"/>
          <a:stretch/>
        </p:blipFill>
        <p:spPr>
          <a:xfrm>
            <a:off x="7123076" y="1184525"/>
            <a:ext cx="5068923" cy="5500818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AB0B6B75-B39D-4824-8513-032E20563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863" y="261937"/>
            <a:ext cx="6462722" cy="88254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dirty="0" err="1">
                <a:solidFill>
                  <a:srgbClr val="000000"/>
                </a:solidFill>
              </a:rPr>
              <a:t>Sukupuolen</a:t>
            </a:r>
            <a:r>
              <a:rPr lang="en-US" sz="4800" dirty="0">
                <a:solidFill>
                  <a:srgbClr val="000000"/>
                </a:solidFill>
              </a:rPr>
              <a:t> </a:t>
            </a:r>
            <a:r>
              <a:rPr lang="en-US" sz="4800" dirty="0" err="1">
                <a:solidFill>
                  <a:srgbClr val="000000"/>
                </a:solidFill>
              </a:rPr>
              <a:t>määrittelyä</a:t>
            </a:r>
            <a:endParaRPr lang="en-US" sz="4800" dirty="0">
              <a:solidFill>
                <a:srgbClr val="000000"/>
              </a:solidFill>
            </a:endParaRPr>
          </a:p>
        </p:txBody>
      </p:sp>
      <p:pic>
        <p:nvPicPr>
          <p:cNvPr id="5" name="Kuva 4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7CA91AC6-4642-4315-9F3D-A0AF471B7E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9337" y="261937"/>
            <a:ext cx="1947863" cy="540847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009C3C5C-5C16-4417-A338-BAA850D526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86950" y="6372225"/>
            <a:ext cx="2000250" cy="514350"/>
          </a:xfrm>
          <a:prstGeom prst="rect">
            <a:avLst/>
          </a:prstGeom>
        </p:spPr>
      </p:pic>
      <p:graphicFrame>
        <p:nvGraphicFramePr>
          <p:cNvPr id="21" name="Sisällön paikkamerkki 2">
            <a:extLst>
              <a:ext uri="{FF2B5EF4-FFF2-40B4-BE49-F238E27FC236}">
                <a16:creationId xmlns:a16="http://schemas.microsoft.com/office/drawing/2014/main" id="{83DC3714-23CA-468C-8740-E2F2920C2A7E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183493" y="1081888"/>
          <a:ext cx="6756092" cy="56734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40" name="Tekstiruutu 39">
            <a:extLst>
              <a:ext uri="{FF2B5EF4-FFF2-40B4-BE49-F238E27FC236}">
                <a16:creationId xmlns:a16="http://schemas.microsoft.com/office/drawing/2014/main" id="{18BECDE3-BD3D-4B0A-8B75-FA514D9D1229}"/>
              </a:ext>
            </a:extLst>
          </p:cNvPr>
          <p:cNvSpPr txBox="1"/>
          <p:nvPr/>
        </p:nvSpPr>
        <p:spPr>
          <a:xfrm>
            <a:off x="9022860" y="858245"/>
            <a:ext cx="2985647" cy="286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 Extra Light" panose="020B0604020202020204" pitchFamily="34" charset="0"/>
                <a:ea typeface="+mn-ea"/>
                <a:cs typeface="+mn-cs"/>
              </a:rPr>
              <a:t>Kuva: Unsplash.com/Jake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 Extra Light" panose="020B0604020202020204" pitchFamily="34" charset="0"/>
                <a:ea typeface="+mn-ea"/>
                <a:cs typeface="+mn-cs"/>
              </a:rPr>
              <a:t>Weirick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badi Extra Light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06462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30E6764-66D2-497A-99AD-4B933A5AC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04713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1" dirty="0" err="1"/>
              <a:t>Lisääntymisterveys</a:t>
            </a:r>
            <a:endParaRPr lang="en-US" b="1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633082A-5322-4F59-9C7C-5F58171567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65431" y="2282759"/>
            <a:ext cx="6765783" cy="422882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b="1" dirty="0" err="1"/>
              <a:t>Hedelmällisyyden</a:t>
            </a:r>
            <a:r>
              <a:rPr lang="en-US" sz="2400" b="1" dirty="0"/>
              <a:t> </a:t>
            </a:r>
            <a:r>
              <a:rPr lang="en-US" sz="2400" b="1" dirty="0" err="1"/>
              <a:t>suojelua</a:t>
            </a:r>
            <a:endParaRPr lang="en-US" sz="2400" b="1" dirty="0"/>
          </a:p>
          <a:p>
            <a:pPr lvl="1"/>
            <a:r>
              <a:rPr lang="en-US" dirty="0" err="1"/>
              <a:t>Päihteettömyys</a:t>
            </a:r>
            <a:endParaRPr lang="en-US" dirty="0"/>
          </a:p>
          <a:p>
            <a:pPr lvl="1"/>
            <a:r>
              <a:rPr lang="en-US" dirty="0" err="1"/>
              <a:t>Kohtuullinen</a:t>
            </a:r>
            <a:r>
              <a:rPr lang="en-US" dirty="0"/>
              <a:t> </a:t>
            </a:r>
            <a:r>
              <a:rPr lang="en-US" dirty="0" err="1"/>
              <a:t>liikunta</a:t>
            </a:r>
            <a:endParaRPr lang="en-US" dirty="0"/>
          </a:p>
          <a:p>
            <a:pPr lvl="1"/>
            <a:r>
              <a:rPr lang="en-US" dirty="0" err="1"/>
              <a:t>Säännöllinen</a:t>
            </a:r>
            <a:r>
              <a:rPr lang="en-US" dirty="0"/>
              <a:t> </a:t>
            </a:r>
            <a:r>
              <a:rPr lang="en-US" dirty="0" err="1"/>
              <a:t>unirytmi</a:t>
            </a:r>
            <a:endParaRPr lang="en-US" dirty="0"/>
          </a:p>
          <a:p>
            <a:pPr lvl="1"/>
            <a:r>
              <a:rPr lang="en-US" dirty="0" err="1"/>
              <a:t>Suositusten</a:t>
            </a:r>
            <a:r>
              <a:rPr lang="en-US" dirty="0"/>
              <a:t> </a:t>
            </a:r>
            <a:r>
              <a:rPr lang="en-US" dirty="0" err="1"/>
              <a:t>mukainen</a:t>
            </a:r>
            <a:r>
              <a:rPr lang="en-US" dirty="0"/>
              <a:t> </a:t>
            </a:r>
            <a:r>
              <a:rPr lang="en-US" dirty="0" err="1"/>
              <a:t>ravinto</a:t>
            </a:r>
            <a:endParaRPr lang="en-US" dirty="0"/>
          </a:p>
          <a:p>
            <a:r>
              <a:rPr lang="en-US" sz="2400" b="1" dirty="0" err="1"/>
              <a:t>Hedelmällisyyttä</a:t>
            </a:r>
            <a:r>
              <a:rPr lang="en-US" sz="2400" b="1" dirty="0"/>
              <a:t> </a:t>
            </a:r>
            <a:r>
              <a:rPr lang="en-US" sz="2400" b="1" dirty="0" err="1"/>
              <a:t>heikentäviä</a:t>
            </a:r>
            <a:r>
              <a:rPr lang="en-US" sz="2400" b="1" dirty="0"/>
              <a:t> </a:t>
            </a:r>
            <a:r>
              <a:rPr lang="en-US" sz="2400" b="1" dirty="0" err="1"/>
              <a:t>tekijöitä</a:t>
            </a:r>
            <a:endParaRPr lang="en-US" sz="2400" b="1" dirty="0"/>
          </a:p>
          <a:p>
            <a:pPr lvl="1"/>
            <a:r>
              <a:rPr lang="en-US" dirty="0" err="1"/>
              <a:t>Ikä</a:t>
            </a:r>
            <a:r>
              <a:rPr lang="en-US" dirty="0"/>
              <a:t>: </a:t>
            </a:r>
            <a:r>
              <a:rPr lang="en-US" dirty="0" err="1"/>
              <a:t>naisilla</a:t>
            </a:r>
            <a:r>
              <a:rPr lang="en-US" dirty="0"/>
              <a:t> </a:t>
            </a:r>
            <a:r>
              <a:rPr lang="en-US" dirty="0" err="1"/>
              <a:t>selvä</a:t>
            </a:r>
            <a:r>
              <a:rPr lang="en-US" dirty="0"/>
              <a:t> </a:t>
            </a:r>
            <a:r>
              <a:rPr lang="en-US" dirty="0" err="1"/>
              <a:t>muutos</a:t>
            </a:r>
            <a:r>
              <a:rPr lang="en-US" dirty="0"/>
              <a:t> 35 -vuotiaana</a:t>
            </a:r>
          </a:p>
          <a:p>
            <a:pPr lvl="1"/>
            <a:r>
              <a:rPr lang="en-US" dirty="0" err="1"/>
              <a:t>Tupakka</a:t>
            </a:r>
            <a:r>
              <a:rPr lang="en-US" dirty="0"/>
              <a:t>, </a:t>
            </a:r>
            <a:r>
              <a:rPr lang="en-US" dirty="0" err="1"/>
              <a:t>alkoholi</a:t>
            </a:r>
            <a:r>
              <a:rPr lang="en-US" dirty="0"/>
              <a:t> ja </a:t>
            </a:r>
            <a:r>
              <a:rPr lang="en-US" dirty="0" err="1"/>
              <a:t>muut</a:t>
            </a:r>
            <a:r>
              <a:rPr lang="en-US" dirty="0"/>
              <a:t> </a:t>
            </a:r>
            <a:r>
              <a:rPr lang="en-US" dirty="0" err="1"/>
              <a:t>päihteet</a:t>
            </a:r>
            <a:endParaRPr lang="en-US" dirty="0"/>
          </a:p>
          <a:p>
            <a:pPr lvl="1"/>
            <a:r>
              <a:rPr lang="en-US" dirty="0" err="1"/>
              <a:t>Yli</a:t>
            </a:r>
            <a:r>
              <a:rPr lang="en-US" dirty="0"/>
              <a:t>- ja </a:t>
            </a:r>
            <a:r>
              <a:rPr lang="en-US" dirty="0" err="1"/>
              <a:t>alipaino</a:t>
            </a:r>
            <a:endParaRPr lang="en-US" dirty="0"/>
          </a:p>
          <a:p>
            <a:pPr lvl="1"/>
            <a:r>
              <a:rPr lang="en-US" dirty="0" err="1"/>
              <a:t>Hoitamattomat</a:t>
            </a:r>
            <a:r>
              <a:rPr lang="en-US" dirty="0"/>
              <a:t> </a:t>
            </a:r>
            <a:r>
              <a:rPr lang="en-US" dirty="0" err="1"/>
              <a:t>seksitaudit</a:t>
            </a:r>
            <a:r>
              <a:rPr lang="en-US" dirty="0"/>
              <a:t> tai </a:t>
            </a:r>
            <a:r>
              <a:rPr lang="en-US" dirty="0" err="1"/>
              <a:t>muut</a:t>
            </a:r>
            <a:r>
              <a:rPr lang="en-US" dirty="0"/>
              <a:t> </a:t>
            </a:r>
            <a:r>
              <a:rPr lang="en-US" dirty="0" err="1"/>
              <a:t>sairaudet</a:t>
            </a:r>
          </a:p>
          <a:p>
            <a:pPr lvl="1"/>
            <a:endParaRPr lang="en-US" sz="2000" dirty="0"/>
          </a:p>
          <a:p>
            <a:endParaRPr lang="en-US" sz="2000" dirty="0"/>
          </a:p>
        </p:txBody>
      </p:sp>
      <p:pic>
        <p:nvPicPr>
          <p:cNvPr id="8" name="Sisällön paikkamerkki 7" descr="Kuva, joka sisältää kohteen kakku, pala, sulje, makea&#10;&#10;Kuvaus luotu automaattisesti">
            <a:extLst>
              <a:ext uri="{FF2B5EF4-FFF2-40B4-BE49-F238E27FC236}">
                <a16:creationId xmlns:a16="http://schemas.microsoft.com/office/drawing/2014/main" id="{947D8906-5631-4F85-85C6-763465D285D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85" r="19199"/>
          <a:stretch/>
        </p:blipFill>
        <p:spPr>
          <a:xfrm>
            <a:off x="0" y="10"/>
            <a:ext cx="4635571" cy="6857990"/>
          </a:xfrm>
          <a:prstGeom prst="rect">
            <a:avLst/>
          </a:prstGeom>
          <a:effectLst/>
        </p:spPr>
      </p:pic>
      <p:pic>
        <p:nvPicPr>
          <p:cNvPr id="5" name="Kuva 4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7C44A32B-6241-4A8F-981A-A61903E6C3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9337" y="261937"/>
            <a:ext cx="1947863" cy="540847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26A9FD1E-2AB1-4F24-A973-C98F7463F2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0457" y="6311900"/>
            <a:ext cx="2000250" cy="514350"/>
          </a:xfrm>
          <a:prstGeom prst="rect">
            <a:avLst/>
          </a:prstGeom>
        </p:spPr>
      </p:pic>
      <p:sp>
        <p:nvSpPr>
          <p:cNvPr id="27" name="Tekstiruutu 26">
            <a:extLst>
              <a:ext uri="{FF2B5EF4-FFF2-40B4-BE49-F238E27FC236}">
                <a16:creationId xmlns:a16="http://schemas.microsoft.com/office/drawing/2014/main" id="{FF5B63D8-8CB9-4432-BBC7-946926647D68}"/>
              </a:ext>
            </a:extLst>
          </p:cNvPr>
          <p:cNvSpPr txBox="1"/>
          <p:nvPr/>
        </p:nvSpPr>
        <p:spPr>
          <a:xfrm>
            <a:off x="279960" y="802784"/>
            <a:ext cx="406717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i-FI" sz="3200" b="1" i="1" dirty="0">
                <a:solidFill>
                  <a:schemeClr val="bg1"/>
                </a:solidFill>
                <a:latin typeface="Bradley Hand ITC" panose="03070402050302030203" pitchFamily="66" charset="0"/>
              </a:rPr>
              <a:t>Tahaton lapsettomuus </a:t>
            </a:r>
          </a:p>
          <a:p>
            <a:pPr marL="0" indent="0">
              <a:buNone/>
            </a:pPr>
            <a:r>
              <a:rPr lang="fi-FI" sz="3200" b="1" i="1" dirty="0">
                <a:solidFill>
                  <a:schemeClr val="bg1"/>
                </a:solidFill>
                <a:latin typeface="Bradley Hand ITC" panose="03070402050302030203" pitchFamily="66" charset="0"/>
              </a:rPr>
              <a:t>on rankka kokemus</a:t>
            </a:r>
          </a:p>
        </p:txBody>
      </p:sp>
      <p:sp>
        <p:nvSpPr>
          <p:cNvPr id="31" name="Tekstiruutu 30">
            <a:extLst>
              <a:ext uri="{FF2B5EF4-FFF2-40B4-BE49-F238E27FC236}">
                <a16:creationId xmlns:a16="http://schemas.microsoft.com/office/drawing/2014/main" id="{1554A2ED-9823-432C-91D4-29610A3FDAA3}"/>
              </a:ext>
            </a:extLst>
          </p:cNvPr>
          <p:cNvSpPr txBox="1"/>
          <p:nvPr/>
        </p:nvSpPr>
        <p:spPr>
          <a:xfrm>
            <a:off x="-466724" y="6511580"/>
            <a:ext cx="5102296" cy="286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lnSpc>
                <a:spcPct val="90000"/>
              </a:lnSpc>
              <a:buNone/>
            </a:pPr>
            <a:r>
              <a:rPr lang="en-US" sz="1400" dirty="0">
                <a:solidFill>
                  <a:schemeClr val="bg1"/>
                </a:solidFill>
                <a:latin typeface="Abadi Extra Light" panose="020B0604020202020204" pitchFamily="34" charset="0"/>
              </a:rPr>
              <a:t>Kuva: Unsplash.com/Janko </a:t>
            </a:r>
            <a:r>
              <a:rPr lang="en-US" sz="1400" dirty="0" err="1">
                <a:solidFill>
                  <a:schemeClr val="bg1"/>
                </a:solidFill>
                <a:latin typeface="Abadi Extra Light" panose="020B0604020202020204" pitchFamily="34" charset="0"/>
              </a:rPr>
              <a:t>Ferlic</a:t>
            </a:r>
            <a:endParaRPr lang="en-US" sz="1400" dirty="0">
              <a:solidFill>
                <a:schemeClr val="bg1"/>
              </a:solidFill>
              <a:latin typeface="Abadi Extra Light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56144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386ECDE-3A16-4A12-802D-A9B97014F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040" y="261937"/>
            <a:ext cx="9488243" cy="75398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b="1" dirty="0" err="1"/>
              <a:t>Terveellinen</a:t>
            </a:r>
            <a:r>
              <a:rPr lang="en-US" sz="3600" b="1" dirty="0"/>
              <a:t> </a:t>
            </a:r>
            <a:r>
              <a:rPr lang="en-US" sz="3600" b="1" dirty="0" err="1"/>
              <a:t>raskaus</a:t>
            </a:r>
            <a:r>
              <a:rPr lang="en-US" sz="3600" b="1" dirty="0"/>
              <a:t> </a:t>
            </a:r>
            <a:r>
              <a:rPr lang="en-US" sz="3600" b="1" dirty="0" err="1"/>
              <a:t>edistää</a:t>
            </a:r>
            <a:r>
              <a:rPr lang="en-US" sz="3600" b="1" dirty="0"/>
              <a:t> </a:t>
            </a:r>
            <a:r>
              <a:rPr lang="en-US" sz="3600" b="1" dirty="0" err="1"/>
              <a:t>sikiön</a:t>
            </a:r>
            <a:r>
              <a:rPr lang="en-US" sz="3600" b="1" dirty="0"/>
              <a:t> </a:t>
            </a:r>
            <a:r>
              <a:rPr lang="en-US" sz="3600" b="1" dirty="0" err="1"/>
              <a:t>terveyttä</a:t>
            </a:r>
            <a:endParaRPr lang="en-US" sz="3600" b="1" dirty="0" err="1">
              <a:cs typeface="Calibri Light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EF73BB4-831D-4718-B686-45009FE941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93986" y="1217622"/>
            <a:ext cx="5693214" cy="563515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2400" b="1" dirty="0" err="1"/>
              <a:t>Suositusten</a:t>
            </a:r>
            <a:r>
              <a:rPr lang="en-US" sz="2400" b="1" dirty="0"/>
              <a:t> </a:t>
            </a:r>
            <a:r>
              <a:rPr lang="en-US" sz="2400" b="1" dirty="0" err="1"/>
              <a:t>mukainen</a:t>
            </a:r>
            <a:r>
              <a:rPr lang="en-US" sz="2400" b="1" dirty="0"/>
              <a:t> </a:t>
            </a:r>
            <a:r>
              <a:rPr lang="en-US" sz="2400" b="1" dirty="0" err="1"/>
              <a:t>ravinto</a:t>
            </a:r>
            <a:endParaRPr lang="en-US" sz="2400" b="1" dirty="0"/>
          </a:p>
          <a:p>
            <a:r>
              <a:rPr lang="en-US" sz="2400" dirty="0" err="1"/>
              <a:t>Foolihappolisä</a:t>
            </a:r>
            <a:endParaRPr lang="en-US" sz="2400" dirty="0"/>
          </a:p>
          <a:p>
            <a:pPr marL="0" indent="0">
              <a:buNone/>
            </a:pPr>
            <a:r>
              <a:rPr lang="en-US" sz="2400" b="1" dirty="0" err="1"/>
              <a:t>Riittävä</a:t>
            </a:r>
            <a:r>
              <a:rPr lang="en-US" sz="2400" b="1" dirty="0"/>
              <a:t>, </a:t>
            </a:r>
            <a:r>
              <a:rPr lang="en-US" sz="2400" b="1" dirty="0" err="1"/>
              <a:t>turvallinen</a:t>
            </a:r>
            <a:r>
              <a:rPr lang="en-US" sz="2400" b="1" dirty="0"/>
              <a:t> </a:t>
            </a:r>
            <a:r>
              <a:rPr lang="en-US" sz="2400" b="1" dirty="0" err="1"/>
              <a:t>liikunta</a:t>
            </a:r>
            <a:endParaRPr lang="en-US" sz="2400" b="1" dirty="0"/>
          </a:p>
          <a:p>
            <a:r>
              <a:rPr lang="en-US" sz="2400" dirty="0" err="1"/>
              <a:t>Vähentää</a:t>
            </a:r>
            <a:r>
              <a:rPr lang="en-US" sz="2400" dirty="0"/>
              <a:t> </a:t>
            </a:r>
            <a:r>
              <a:rPr lang="en-US" sz="2400" dirty="0" err="1"/>
              <a:t>keskenmenon</a:t>
            </a:r>
            <a:r>
              <a:rPr lang="en-US" sz="2400" dirty="0"/>
              <a:t> </a:t>
            </a:r>
            <a:r>
              <a:rPr lang="en-US" sz="2400" dirty="0" err="1"/>
              <a:t>riskiä</a:t>
            </a:r>
            <a:endParaRPr lang="en-US" sz="2400" dirty="0"/>
          </a:p>
          <a:p>
            <a:r>
              <a:rPr lang="en-US" sz="2400" dirty="0" err="1"/>
              <a:t>Helpottaa</a:t>
            </a:r>
            <a:r>
              <a:rPr lang="en-US" sz="2400" dirty="0"/>
              <a:t> </a:t>
            </a:r>
            <a:r>
              <a:rPr lang="en-US" sz="2400" dirty="0" err="1"/>
              <a:t>synnytystä</a:t>
            </a:r>
            <a:endParaRPr lang="en-US" sz="2400" dirty="0"/>
          </a:p>
          <a:p>
            <a:pPr marL="0" indent="0">
              <a:buNone/>
            </a:pPr>
            <a:r>
              <a:rPr lang="en-US" sz="2400" b="1" dirty="0"/>
              <a:t>Uni</a:t>
            </a:r>
          </a:p>
          <a:p>
            <a:r>
              <a:rPr lang="en-US" sz="2400" dirty="0" err="1"/>
              <a:t>unen</a:t>
            </a:r>
            <a:r>
              <a:rPr lang="en-US" sz="2400" dirty="0"/>
              <a:t> </a:t>
            </a:r>
            <a:r>
              <a:rPr lang="en-US" sz="2400" dirty="0" err="1"/>
              <a:t>tarve</a:t>
            </a:r>
            <a:r>
              <a:rPr lang="en-US" sz="2400" dirty="0"/>
              <a:t> </a:t>
            </a:r>
            <a:r>
              <a:rPr lang="en-US" sz="2400" dirty="0" err="1"/>
              <a:t>voi</a:t>
            </a:r>
            <a:r>
              <a:rPr lang="en-US" sz="2400" dirty="0"/>
              <a:t> </a:t>
            </a:r>
            <a:r>
              <a:rPr lang="en-US" sz="2400" dirty="0" err="1"/>
              <a:t>lisääntyä</a:t>
            </a:r>
            <a:endParaRPr lang="en-US" sz="2400" dirty="0"/>
          </a:p>
          <a:p>
            <a:pPr marL="0" indent="0">
              <a:buNone/>
            </a:pPr>
            <a:r>
              <a:rPr lang="en-US" sz="2400" b="1" dirty="0" err="1"/>
              <a:t>Tupakointi</a:t>
            </a:r>
            <a:r>
              <a:rPr lang="en-US" sz="2400" b="1" dirty="0"/>
              <a:t> ja </a:t>
            </a:r>
            <a:r>
              <a:rPr lang="en-US" sz="2400" b="1" dirty="0" err="1"/>
              <a:t>alkoholin</a:t>
            </a:r>
            <a:r>
              <a:rPr lang="en-US" sz="2400" b="1" dirty="0"/>
              <a:t> </a:t>
            </a:r>
            <a:r>
              <a:rPr lang="en-US" sz="2400" b="1" dirty="0" err="1"/>
              <a:t>käyttö</a:t>
            </a:r>
            <a:endParaRPr lang="en-US" sz="2400" b="1" dirty="0"/>
          </a:p>
          <a:p>
            <a:r>
              <a:rPr lang="en-US" sz="2400" dirty="0" err="1"/>
              <a:t>Vaarantaa</a:t>
            </a:r>
            <a:r>
              <a:rPr lang="en-US" sz="2400" dirty="0"/>
              <a:t> </a:t>
            </a:r>
            <a:r>
              <a:rPr lang="en-US" sz="2400" dirty="0" err="1"/>
              <a:t>sikön</a:t>
            </a:r>
            <a:r>
              <a:rPr lang="en-US" sz="2400" dirty="0"/>
              <a:t> </a:t>
            </a:r>
            <a:r>
              <a:rPr lang="en-US" sz="2400" dirty="0" err="1"/>
              <a:t>kasvun</a:t>
            </a:r>
            <a:r>
              <a:rPr lang="en-US" sz="2400" dirty="0"/>
              <a:t> ja </a:t>
            </a:r>
            <a:r>
              <a:rPr lang="en-US" sz="2400" dirty="0" err="1"/>
              <a:t>kehityksen</a:t>
            </a:r>
            <a:endParaRPr lang="en-US" sz="2400" dirty="0" err="1">
              <a:cs typeface="Calibri"/>
            </a:endParaRPr>
          </a:p>
          <a:p>
            <a:pPr marL="0" indent="0">
              <a:buNone/>
            </a:pPr>
            <a:r>
              <a:rPr lang="en-US" sz="2400" b="1" dirty="0" err="1"/>
              <a:t>Lääkkeet</a:t>
            </a:r>
            <a:endParaRPr lang="en-US" sz="2400" b="1" dirty="0"/>
          </a:p>
          <a:p>
            <a:r>
              <a:rPr lang="en-US" sz="2400" dirty="0" err="1"/>
              <a:t>Turvallisuus</a:t>
            </a:r>
            <a:r>
              <a:rPr lang="en-US" sz="2400" dirty="0"/>
              <a:t> </a:t>
            </a:r>
            <a:r>
              <a:rPr lang="en-US" sz="2400" dirty="0" err="1"/>
              <a:t>varmistettava</a:t>
            </a:r>
            <a:r>
              <a:rPr lang="en-US" sz="2400" dirty="0"/>
              <a:t> </a:t>
            </a:r>
            <a:r>
              <a:rPr lang="en-US" sz="2400" dirty="0" err="1"/>
              <a:t>apteekista</a:t>
            </a:r>
            <a:r>
              <a:rPr lang="en-US" sz="2400" dirty="0"/>
              <a:t> tai </a:t>
            </a:r>
            <a:r>
              <a:rPr lang="en-US" sz="2400" dirty="0" err="1"/>
              <a:t>lääkäriltä</a:t>
            </a:r>
            <a:endParaRPr lang="en-US" sz="2400" dirty="0"/>
          </a:p>
        </p:txBody>
      </p:sp>
      <p:pic>
        <p:nvPicPr>
          <p:cNvPr id="5" name="Kuva 4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E143E9CA-D11A-4A60-B693-FE4F989CB1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9337" y="261937"/>
            <a:ext cx="1947863" cy="540847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C871D7DC-44EA-4133-A61D-BF1FAD6724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0457" y="6311900"/>
            <a:ext cx="2000250" cy="514350"/>
          </a:xfrm>
          <a:prstGeom prst="rect">
            <a:avLst/>
          </a:prstGeom>
        </p:spPr>
      </p:pic>
      <p:sp>
        <p:nvSpPr>
          <p:cNvPr id="35" name="Tekstiruutu 34">
            <a:extLst>
              <a:ext uri="{FF2B5EF4-FFF2-40B4-BE49-F238E27FC236}">
                <a16:creationId xmlns:a16="http://schemas.microsoft.com/office/drawing/2014/main" id="{DC85E9A8-81C7-4634-A8A4-60FD80EB69CB}"/>
              </a:ext>
            </a:extLst>
          </p:cNvPr>
          <p:cNvSpPr txBox="1"/>
          <p:nvPr/>
        </p:nvSpPr>
        <p:spPr>
          <a:xfrm rot="16200000">
            <a:off x="4089669" y="3709950"/>
            <a:ext cx="3440201" cy="286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 Extra Light" panose="020B0604020202020204" pitchFamily="34" charset="0"/>
                <a:ea typeface="+mn-ea"/>
                <a:cs typeface="+mn-cs"/>
              </a:rPr>
              <a:t>Kuva: Unsplash.com/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 Extra Light" panose="020B0604020202020204" pitchFamily="34" charset="0"/>
                <a:ea typeface="+mn-ea"/>
                <a:cs typeface="+mn-cs"/>
              </a:rPr>
              <a:t>Walaa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 Extra Light" panose="020B0604020202020204" pitchFamily="34" charset="0"/>
                <a:ea typeface="+mn-ea"/>
                <a:cs typeface="+mn-cs"/>
              </a:rPr>
              <a:t> Khaleel</a:t>
            </a:r>
          </a:p>
        </p:txBody>
      </p:sp>
      <p:pic>
        <p:nvPicPr>
          <p:cNvPr id="34" name="Sisällön paikkamerkki 33" descr="Kuva, joka sisältää kohteen henkilö, vauva, sisä, vaate&#10;&#10;Kuvaus luotu automaattisesti">
            <a:extLst>
              <a:ext uri="{FF2B5EF4-FFF2-40B4-BE49-F238E27FC236}">
                <a16:creationId xmlns:a16="http://schemas.microsoft.com/office/drawing/2014/main" id="{B069BADB-815C-4467-96A3-5F7A22A119F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40" y="1217623"/>
            <a:ext cx="5102741" cy="5441100"/>
          </a:xfrm>
        </p:spPr>
      </p:pic>
    </p:spTree>
    <p:extLst>
      <p:ext uri="{BB962C8B-B14F-4D97-AF65-F5344CB8AC3E}">
        <p14:creationId xmlns:p14="http://schemas.microsoft.com/office/powerpoint/2010/main" val="21810621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FC8CB6A-37D3-43F5-A626-3B9320E03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6875"/>
            <a:ext cx="10515600" cy="879475"/>
          </a:xfrm>
        </p:spPr>
        <p:txBody>
          <a:bodyPr/>
          <a:lstStyle/>
          <a:p>
            <a:r>
              <a:rPr lang="fi-FI" b="1" dirty="0"/>
              <a:t>Vastuullinen ehkäisy</a:t>
            </a:r>
          </a:p>
        </p:txBody>
      </p:sp>
      <p:pic>
        <p:nvPicPr>
          <p:cNvPr id="5" name="Kuva 4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32476A42-FE18-4317-9907-CCA095D2A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9337" y="261937"/>
            <a:ext cx="1947863" cy="540847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633D00D4-5749-413E-9EA2-BFE097EB19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0457" y="6311900"/>
            <a:ext cx="2000250" cy="514350"/>
          </a:xfrm>
          <a:prstGeom prst="rect">
            <a:avLst/>
          </a:prstGeom>
        </p:spPr>
      </p:pic>
      <p:sp>
        <p:nvSpPr>
          <p:cNvPr id="12" name="Sisällön paikkamerkki 11">
            <a:extLst>
              <a:ext uri="{FF2B5EF4-FFF2-40B4-BE49-F238E27FC236}">
                <a16:creationId xmlns:a16="http://schemas.microsoft.com/office/drawing/2014/main" id="{67814D85-B74C-4589-AEFF-2110033CF9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71920" y="1451611"/>
            <a:ext cx="5415280" cy="52946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b="1" u="sng" dirty="0"/>
              <a:t>Hormonaalisia menetelmiä</a:t>
            </a:r>
          </a:p>
          <a:p>
            <a:r>
              <a:rPr lang="fi-FI" b="1" dirty="0"/>
              <a:t>Yhdistelmäehkäisy valmisteita</a:t>
            </a:r>
          </a:p>
          <a:p>
            <a:pPr lvl="1"/>
            <a:r>
              <a:rPr lang="fi-FI" dirty="0"/>
              <a:t>Sisältävät sekä estrogeenia että keltarauhashormonia</a:t>
            </a:r>
          </a:p>
          <a:p>
            <a:pPr lvl="1"/>
            <a:r>
              <a:rPr lang="fi-FI" dirty="0"/>
              <a:t>Ehkäisypilleri</a:t>
            </a:r>
          </a:p>
          <a:p>
            <a:pPr lvl="1"/>
            <a:r>
              <a:rPr lang="fi-FI" dirty="0"/>
              <a:t>Ehkäisyrengas</a:t>
            </a:r>
          </a:p>
          <a:p>
            <a:pPr lvl="1"/>
            <a:r>
              <a:rPr lang="fi-FI" dirty="0"/>
              <a:t>Ehkäisylaastari</a:t>
            </a:r>
          </a:p>
          <a:p>
            <a:r>
              <a:rPr lang="fi-FI" b="1" dirty="0"/>
              <a:t>Keltarauhasehkäisyvalmisteita</a:t>
            </a:r>
          </a:p>
          <a:p>
            <a:pPr lvl="1"/>
            <a:r>
              <a:rPr lang="fi-FI" dirty="0"/>
              <a:t>Minipilleri</a:t>
            </a:r>
          </a:p>
          <a:p>
            <a:pPr lvl="1"/>
            <a:r>
              <a:rPr lang="fi-FI" dirty="0"/>
              <a:t>Hormonikierukka</a:t>
            </a:r>
          </a:p>
          <a:p>
            <a:pPr lvl="1"/>
            <a:r>
              <a:rPr lang="fi-FI" dirty="0"/>
              <a:t>Ehkäisykapseli</a:t>
            </a:r>
          </a:p>
          <a:p>
            <a:pPr lvl="1"/>
            <a:endParaRPr lang="fi-FI" dirty="0"/>
          </a:p>
        </p:txBody>
      </p:sp>
      <p:sp>
        <p:nvSpPr>
          <p:cNvPr id="15" name="Sisällön paikkamerkki 14">
            <a:extLst>
              <a:ext uri="{FF2B5EF4-FFF2-40B4-BE49-F238E27FC236}">
                <a16:creationId xmlns:a16="http://schemas.microsoft.com/office/drawing/2014/main" id="{D2F0BB65-1959-414A-976E-35FAAF58D0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51611"/>
            <a:ext cx="4394200" cy="49720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b="1" u="sng" dirty="0"/>
              <a:t>Hormonittomia menetelmiä</a:t>
            </a:r>
            <a:endParaRPr lang="fi-FI" sz="900" b="1" u="sng" dirty="0"/>
          </a:p>
          <a:p>
            <a:r>
              <a:rPr lang="fi-FI" sz="2400" dirty="0"/>
              <a:t>Miesten/ naisten kondomi</a:t>
            </a:r>
          </a:p>
          <a:p>
            <a:pPr lvl="1"/>
            <a:r>
              <a:rPr lang="fi-FI" dirty="0"/>
              <a:t>Kertakäyttöinen</a:t>
            </a:r>
          </a:p>
          <a:p>
            <a:pPr lvl="1"/>
            <a:r>
              <a:rPr lang="fi-FI" dirty="0"/>
              <a:t>Suojaa myös useimmilta seksitaudeilta</a:t>
            </a:r>
          </a:p>
          <a:p>
            <a:r>
              <a:rPr lang="fi-FI" sz="2400" dirty="0"/>
              <a:t>Kuparikierukka</a:t>
            </a:r>
          </a:p>
          <a:p>
            <a:pPr lvl="1"/>
            <a:r>
              <a:rPr lang="fi-FI" dirty="0"/>
              <a:t>Lääkäri asettaa kohtuun</a:t>
            </a:r>
          </a:p>
          <a:p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C45F418A-4C6B-4B7D-93DF-F2B9202D66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50" y="4498339"/>
            <a:ext cx="4048125" cy="2006600"/>
          </a:xfrm>
          <a:prstGeom prst="rect">
            <a:avLst/>
          </a:prstGeom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6415966F-7D80-43D1-87CA-F3DCBE338552}"/>
              </a:ext>
            </a:extLst>
          </p:cNvPr>
          <p:cNvSpPr txBox="1"/>
          <p:nvPr/>
        </p:nvSpPr>
        <p:spPr>
          <a:xfrm rot="16200000">
            <a:off x="2918734" y="3283859"/>
            <a:ext cx="6096000" cy="258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 Extra Light" panose="020B0604020202020204" pitchFamily="34" charset="0"/>
                <a:ea typeface="+mn-ea"/>
                <a:cs typeface="+mn-cs"/>
              </a:rPr>
              <a:t>Kuva: Unsplash.com/Reproductive Health Supplies Coalition</a:t>
            </a:r>
          </a:p>
        </p:txBody>
      </p:sp>
    </p:spTree>
    <p:extLst>
      <p:ext uri="{BB962C8B-B14F-4D97-AF65-F5344CB8AC3E}">
        <p14:creationId xmlns:p14="http://schemas.microsoft.com/office/powerpoint/2010/main" val="33918625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D3B8DAE-4B33-4867-8C6C-4E70F6E3C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513853"/>
            <a:ext cx="4904226" cy="1470395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4000" b="1" dirty="0" err="1"/>
              <a:t>Oikeus</a:t>
            </a:r>
            <a:r>
              <a:rPr lang="en-US" sz="4000" b="1" dirty="0"/>
              <a:t> </a:t>
            </a:r>
            <a:r>
              <a:rPr lang="en-US" sz="4000" b="1" dirty="0" err="1"/>
              <a:t>saada</a:t>
            </a:r>
            <a:r>
              <a:rPr lang="en-US" sz="4000" b="1" dirty="0"/>
              <a:t> </a:t>
            </a:r>
            <a:r>
              <a:rPr lang="en-US" sz="4000" b="1" dirty="0" err="1"/>
              <a:t>seksitautien</a:t>
            </a:r>
            <a:r>
              <a:rPr lang="en-US" sz="4000" b="1" dirty="0"/>
              <a:t> </a:t>
            </a:r>
            <a:r>
              <a:rPr lang="en-US" sz="4000" b="1" dirty="0" err="1"/>
              <a:t>testausta</a:t>
            </a:r>
            <a:r>
              <a:rPr lang="en-US" sz="4000" b="1" dirty="0"/>
              <a:t> ja </a:t>
            </a:r>
            <a:r>
              <a:rPr lang="en-US" sz="4000" b="1" dirty="0" err="1"/>
              <a:t>hoitoa</a:t>
            </a:r>
            <a:endParaRPr lang="en-US" sz="4000" b="1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956030B-F26E-404E-95E7-9C0DCD45BB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7363" y="2224322"/>
            <a:ext cx="5513337" cy="4177621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indent="0">
              <a:buNone/>
            </a:pPr>
            <a:endParaRPr lang="en-US" sz="900" dirty="0"/>
          </a:p>
          <a:p>
            <a:r>
              <a:rPr lang="en-US" dirty="0" err="1"/>
              <a:t>Seksitaudit</a:t>
            </a:r>
            <a:r>
              <a:rPr lang="en-US" dirty="0"/>
              <a:t> </a:t>
            </a:r>
            <a:r>
              <a:rPr lang="en-US" dirty="0" err="1"/>
              <a:t>ovat</a:t>
            </a:r>
            <a:r>
              <a:rPr lang="en-US" dirty="0"/>
              <a:t> </a:t>
            </a:r>
            <a:r>
              <a:rPr lang="en-US" dirty="0" err="1"/>
              <a:t>bakteerien</a:t>
            </a:r>
            <a:r>
              <a:rPr lang="en-US" dirty="0"/>
              <a:t> tai </a:t>
            </a:r>
            <a:r>
              <a:rPr lang="en-US" dirty="0" err="1"/>
              <a:t>virusten</a:t>
            </a:r>
            <a:r>
              <a:rPr lang="en-US" dirty="0"/>
              <a:t> </a:t>
            </a:r>
            <a:r>
              <a:rPr lang="en-US" dirty="0" err="1"/>
              <a:t>aiheuttamia</a:t>
            </a:r>
            <a:r>
              <a:rPr lang="en-US" dirty="0"/>
              <a:t> </a:t>
            </a:r>
            <a:r>
              <a:rPr lang="en-US" dirty="0" err="1"/>
              <a:t>tartuntatauteja</a:t>
            </a:r>
            <a:endParaRPr lang="en-US" dirty="0"/>
          </a:p>
          <a:p>
            <a:pPr marL="0" indent="0">
              <a:buNone/>
            </a:pPr>
            <a:endParaRPr lang="en-US" sz="800" dirty="0"/>
          </a:p>
          <a:p>
            <a:r>
              <a:rPr lang="en-US" dirty="0"/>
              <a:t>Monet </a:t>
            </a:r>
            <a:r>
              <a:rPr lang="en-US" dirty="0" err="1"/>
              <a:t>seksitaudit</a:t>
            </a:r>
            <a:r>
              <a:rPr lang="en-US" dirty="0"/>
              <a:t> </a:t>
            </a:r>
            <a:r>
              <a:rPr lang="en-US" dirty="0" err="1"/>
              <a:t>ovat</a:t>
            </a:r>
            <a:r>
              <a:rPr lang="en-US" dirty="0"/>
              <a:t> </a:t>
            </a:r>
            <a:r>
              <a:rPr lang="en-US" dirty="0" err="1"/>
              <a:t>oireettomia</a:t>
            </a:r>
            <a:endParaRPr lang="en-US" dirty="0"/>
          </a:p>
          <a:p>
            <a:pPr marL="0" indent="0">
              <a:buNone/>
            </a:pPr>
            <a:endParaRPr lang="en-US" sz="800" dirty="0"/>
          </a:p>
          <a:p>
            <a:r>
              <a:rPr lang="en-US" dirty="0" err="1"/>
              <a:t>Oireetonkin</a:t>
            </a:r>
            <a:r>
              <a:rPr lang="en-US" dirty="0"/>
              <a:t> </a:t>
            </a:r>
            <a:r>
              <a:rPr lang="en-US" dirty="0" err="1"/>
              <a:t>tauti</a:t>
            </a:r>
            <a:r>
              <a:rPr lang="en-US" dirty="0"/>
              <a:t> </a:t>
            </a:r>
            <a:r>
              <a:rPr lang="en-US" dirty="0" err="1"/>
              <a:t>voi</a:t>
            </a:r>
            <a:r>
              <a:rPr lang="en-US" dirty="0"/>
              <a:t> </a:t>
            </a:r>
            <a:r>
              <a:rPr lang="en-US" dirty="0" err="1"/>
              <a:t>aiheuttaa</a:t>
            </a:r>
            <a:r>
              <a:rPr lang="en-US" dirty="0"/>
              <a:t> </a:t>
            </a:r>
            <a:r>
              <a:rPr lang="en-US" dirty="0" err="1"/>
              <a:t>tulehduksia</a:t>
            </a:r>
            <a:endParaRPr lang="en-US" dirty="0"/>
          </a:p>
          <a:p>
            <a:pPr marL="0" indent="0">
              <a:buNone/>
            </a:pPr>
            <a:endParaRPr lang="en-US" sz="800" dirty="0"/>
          </a:p>
          <a:p>
            <a:r>
              <a:rPr lang="en-US" dirty="0" err="1"/>
              <a:t>Pitkään</a:t>
            </a:r>
            <a:r>
              <a:rPr lang="en-US" dirty="0"/>
              <a:t> </a:t>
            </a:r>
            <a:r>
              <a:rPr lang="en-US" dirty="0" err="1"/>
              <a:t>jatkunut</a:t>
            </a:r>
            <a:r>
              <a:rPr lang="en-US" dirty="0"/>
              <a:t> </a:t>
            </a:r>
            <a:r>
              <a:rPr lang="en-US" dirty="0" err="1"/>
              <a:t>tulehdus</a:t>
            </a:r>
            <a:r>
              <a:rPr lang="en-US" dirty="0"/>
              <a:t> </a:t>
            </a:r>
            <a:r>
              <a:rPr lang="en-US" dirty="0" err="1"/>
              <a:t>voi</a:t>
            </a:r>
            <a:r>
              <a:rPr lang="en-US" dirty="0"/>
              <a:t> </a:t>
            </a:r>
            <a:r>
              <a:rPr lang="en-US" dirty="0" err="1"/>
              <a:t>johtaa</a:t>
            </a:r>
            <a:r>
              <a:rPr lang="en-US" dirty="0"/>
              <a:t> </a:t>
            </a:r>
            <a:r>
              <a:rPr lang="en-US" dirty="0" err="1"/>
              <a:t>esim</a:t>
            </a:r>
            <a:r>
              <a:rPr lang="en-US" dirty="0"/>
              <a:t>. </a:t>
            </a:r>
            <a:r>
              <a:rPr lang="en-US" dirty="0" err="1"/>
              <a:t>lapsettomuuteen</a:t>
            </a:r>
            <a:endParaRPr lang="en-US" dirty="0"/>
          </a:p>
          <a:p>
            <a:endParaRPr lang="en-US" sz="20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Kuva 4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5BEA0146-BDBD-45B5-AEA8-C160F13B0A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9337" y="261937"/>
            <a:ext cx="1947863" cy="540847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13F02A89-0FA1-4208-9AC7-83FBC7AB41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0457" y="6311900"/>
            <a:ext cx="2000250" cy="514350"/>
          </a:xfrm>
          <a:prstGeom prst="rect">
            <a:avLst/>
          </a:prstGeom>
        </p:spPr>
      </p:pic>
      <p:pic>
        <p:nvPicPr>
          <p:cNvPr id="12" name="Sisällön paikkamerkki 11">
            <a:extLst>
              <a:ext uri="{FF2B5EF4-FFF2-40B4-BE49-F238E27FC236}">
                <a16:creationId xmlns:a16="http://schemas.microsoft.com/office/drawing/2014/main" id="{848F9099-AD21-4D21-99C5-8E34D1F5B52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5685809" y="1054700"/>
            <a:ext cx="6009367" cy="4949860"/>
          </a:xfrm>
        </p:spPr>
      </p:pic>
    </p:spTree>
    <p:extLst>
      <p:ext uri="{BB962C8B-B14F-4D97-AF65-F5344CB8AC3E}">
        <p14:creationId xmlns:p14="http://schemas.microsoft.com/office/powerpoint/2010/main" val="904164534"/>
      </p:ext>
    </p:extLst>
  </p:cSld>
  <p:clrMapOvr>
    <a:masterClrMapping/>
  </p:clrMapOvr>
</p:sld>
</file>

<file path=ppt/theme/theme1.xml><?xml version="1.0" encoding="utf-8"?>
<a:theme xmlns:a="http://schemas.openxmlformats.org/drawingml/2006/main" name="CitationVTI">
  <a:themeElements>
    <a:clrScheme name="Citation">
      <a:dk1>
        <a:sysClr val="windowText" lastClr="000000"/>
      </a:dk1>
      <a:lt1>
        <a:sysClr val="window" lastClr="FFFFFF"/>
      </a:lt1>
      <a:dk2>
        <a:srgbClr val="01375D"/>
      </a:dk2>
      <a:lt2>
        <a:srgbClr val="F3F2EF"/>
      </a:lt2>
      <a:accent1>
        <a:srgbClr val="29A3D2"/>
      </a:accent1>
      <a:accent2>
        <a:srgbClr val="0669AC"/>
      </a:accent2>
      <a:accent3>
        <a:srgbClr val="FD891C"/>
      </a:accent3>
      <a:accent4>
        <a:srgbClr val="FD6927"/>
      </a:accent4>
      <a:accent5>
        <a:srgbClr val="F95131"/>
      </a:accent5>
      <a:accent6>
        <a:srgbClr val="CE5FAE"/>
      </a:accent6>
      <a:hlink>
        <a:srgbClr val="0F8EC1"/>
      </a:hlink>
      <a:folHlink>
        <a:srgbClr val="DC6400"/>
      </a:folHlink>
    </a:clrScheme>
    <a:fontScheme name="Grandview">
      <a:majorFont>
        <a:latin typeface="Grandview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tationVTI" id="{4899D957-8B31-4AB5-A19D-CB0353FFB667}" vid="{430294D6-2412-4BD3-B567-F0976EA49313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252</Words>
  <Application>Microsoft Office PowerPoint</Application>
  <PresentationFormat>Laajakuva</PresentationFormat>
  <Paragraphs>74</Paragraphs>
  <Slides>8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7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8</vt:i4>
      </vt:variant>
    </vt:vector>
  </HeadingPairs>
  <TitlesOfParts>
    <vt:vector size="17" baseType="lpstr">
      <vt:lpstr>Abadi Extra Light</vt:lpstr>
      <vt:lpstr>Arial</vt:lpstr>
      <vt:lpstr>Bradley Hand ITC</vt:lpstr>
      <vt:lpstr>Calibri</vt:lpstr>
      <vt:lpstr>Calibri Light</vt:lpstr>
      <vt:lpstr>Grandview</vt:lpstr>
      <vt:lpstr>Grandview Display</vt:lpstr>
      <vt:lpstr>CitationVTI</vt:lpstr>
      <vt:lpstr>Office-teema</vt:lpstr>
      <vt:lpstr>KPL 9 &amp; 10</vt:lpstr>
      <vt:lpstr>Seksuaalinen itsetunto</vt:lpstr>
      <vt:lpstr>Hyvä parisuhde</vt:lpstr>
      <vt:lpstr>Sukupuolen määrittelyä</vt:lpstr>
      <vt:lpstr>Lisääntymisterveys</vt:lpstr>
      <vt:lpstr>Terveellinen raskaus edistää sikiön terveyttä</vt:lpstr>
      <vt:lpstr>Vastuullinen ehkäisy</vt:lpstr>
      <vt:lpstr>Oikeus saada seksitautien testausta ja hoitoa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KPL 9 &amp; 10</dc:title>
  <dc:creator>Timo Ryhtä</dc:creator>
  <cp:lastModifiedBy>Timo Ryhtä</cp:lastModifiedBy>
  <cp:revision>1</cp:revision>
  <dcterms:created xsi:type="dcterms:W3CDTF">2023-03-10T09:16:20Z</dcterms:created>
  <dcterms:modified xsi:type="dcterms:W3CDTF">2023-03-10T09:28:51Z</dcterms:modified>
</cp:coreProperties>
</file>