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0" r:id="rId1"/>
  </p:sldMasterIdLst>
  <p:notesMasterIdLst>
    <p:notesMasterId r:id="rId6"/>
  </p:notes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74"/>
  </p:normalViewPr>
  <p:slideViewPr>
    <p:cSldViewPr snapToGrid="0" snapToObjects="1">
      <p:cViewPr>
        <p:scale>
          <a:sx n="103" d="100"/>
          <a:sy n="103" d="100"/>
        </p:scale>
        <p:origin x="145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16CC2-FB50-8641-8251-0F115D5D9779}" type="datetimeFigureOut">
              <a:rPr lang="fi-FI" smtClean="0"/>
              <a:t>19.3.2020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D3B69-EB08-3342-A827-CACE97A610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9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7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539583" y="-307356"/>
            <a:ext cx="9418320" cy="4041648"/>
          </a:xfrm>
        </p:spPr>
        <p:txBody>
          <a:bodyPr>
            <a:normAutofit/>
          </a:bodyPr>
          <a:lstStyle/>
          <a:p>
            <a:r>
              <a:rPr lang="fi-FI" sz="8800" u="sng" dirty="0" smtClean="0"/>
              <a:t>ARTTU</a:t>
            </a:r>
            <a:r>
              <a:rPr lang="fi-FI" sz="8800" dirty="0" smtClean="0"/>
              <a:t> </a:t>
            </a:r>
            <a:br>
              <a:rPr lang="fi-FI" sz="8800" dirty="0" smtClean="0"/>
            </a:br>
            <a:r>
              <a:rPr lang="fi-FI" sz="6600" dirty="0" smtClean="0"/>
              <a:t>(</a:t>
            </a:r>
            <a:r>
              <a:rPr lang="fi-FI" sz="6600" dirty="0" err="1" smtClean="0"/>
              <a:t>sanomapro</a:t>
            </a:r>
            <a:r>
              <a:rPr lang="fi-FI" sz="6600" dirty="0" smtClean="0"/>
              <a:t>)</a:t>
            </a:r>
            <a:endParaRPr lang="fi-FI" sz="66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664657" y="3082651"/>
            <a:ext cx="9418320" cy="1691640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endParaRPr lang="fi-FI" dirty="0"/>
          </a:p>
          <a:p>
            <a:r>
              <a:rPr lang="fi-FI" dirty="0" smtClean="0"/>
              <a:t>Fanni Salminen</a:t>
            </a:r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5" y="869382"/>
            <a:ext cx="4657764" cy="46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3831" y="640080"/>
            <a:ext cx="3690425" cy="1325562"/>
          </a:xfrm>
        </p:spPr>
        <p:txBody>
          <a:bodyPr>
            <a:normAutofit/>
          </a:bodyPr>
          <a:lstStyle/>
          <a:p>
            <a:r>
              <a:rPr lang="fi-FI" sz="3200"/>
              <a:t>MITEN?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3831" y="1936955"/>
            <a:ext cx="3690425" cy="4243182"/>
          </a:xfrm>
        </p:spPr>
        <p:txBody>
          <a:bodyPr>
            <a:normAutofit/>
          </a:bodyPr>
          <a:lstStyle/>
          <a:p>
            <a:r>
              <a:rPr lang="fi-FI" sz="1600" dirty="0"/>
              <a:t>Sovellus tulee ladata ensin sovelluskaupasta omalle älylaitteelle</a:t>
            </a:r>
          </a:p>
          <a:p>
            <a:r>
              <a:rPr lang="fi-FI" sz="1600" dirty="0"/>
              <a:t>Sovelluksen käyttämiseen ei tarvita kirjautumista!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13" y="640080"/>
            <a:ext cx="5588101" cy="55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9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</p:spPr>
        <p:txBody>
          <a:bodyPr>
            <a:normAutofit/>
          </a:bodyPr>
          <a:lstStyle/>
          <a:p>
            <a:r>
              <a:rPr lang="fi-FI" sz="4400"/>
              <a:t>MITEN?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2301DBD-57FB-468E-B68F-7D7DABC19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852160" cy="4351337"/>
          </a:xfrm>
        </p:spPr>
        <p:txBody>
          <a:bodyPr>
            <a:normAutofit/>
          </a:bodyPr>
          <a:lstStyle/>
          <a:p>
            <a:r>
              <a:rPr lang="en-US" dirty="0" err="1" smtClean="0"/>
              <a:t>Lisää</a:t>
            </a:r>
            <a:r>
              <a:rPr lang="en-US" dirty="0" smtClean="0"/>
              <a:t> </a:t>
            </a:r>
            <a:r>
              <a:rPr lang="en-US" dirty="0" err="1" smtClean="0"/>
              <a:t>valitsemasi</a:t>
            </a:r>
            <a:r>
              <a:rPr lang="en-US" dirty="0" smtClean="0"/>
              <a:t> </a:t>
            </a:r>
            <a:r>
              <a:rPr lang="en-US" dirty="0" err="1" smtClean="0"/>
              <a:t>kirja</a:t>
            </a:r>
            <a:r>
              <a:rPr lang="en-US" dirty="0" smtClean="0"/>
              <a:t> </a:t>
            </a:r>
            <a:r>
              <a:rPr lang="en-US" dirty="0" err="1" smtClean="0"/>
              <a:t>painamalla</a:t>
            </a:r>
            <a:r>
              <a:rPr lang="en-US" dirty="0" smtClean="0"/>
              <a:t> plus- </a:t>
            </a:r>
            <a:r>
              <a:rPr lang="en-US" dirty="0" err="1" smtClean="0"/>
              <a:t>painikkeesta</a:t>
            </a:r>
            <a:endParaRPr lang="en-US" dirty="0" smtClean="0"/>
          </a:p>
          <a:p>
            <a:r>
              <a:rPr lang="en-US" dirty="0" err="1" smtClean="0"/>
              <a:t>Valitse</a:t>
            </a:r>
            <a:r>
              <a:rPr lang="en-US" dirty="0" smtClean="0"/>
              <a:t> </a:t>
            </a:r>
            <a:r>
              <a:rPr lang="en-US" dirty="0" err="1" smtClean="0"/>
              <a:t>haluamasi</a:t>
            </a:r>
            <a:r>
              <a:rPr lang="en-US" dirty="0" smtClean="0"/>
              <a:t> </a:t>
            </a:r>
            <a:r>
              <a:rPr lang="en-US" dirty="0" err="1" smtClean="0"/>
              <a:t>vaihtoehto</a:t>
            </a:r>
            <a:r>
              <a:rPr lang="en-US" dirty="0" smtClean="0"/>
              <a:t> </a:t>
            </a:r>
            <a:r>
              <a:rPr lang="en-US" dirty="0" err="1" smtClean="0"/>
              <a:t>alareunasta</a:t>
            </a:r>
            <a:endParaRPr lang="en-US" dirty="0" smtClean="0"/>
          </a:p>
          <a:p>
            <a:r>
              <a:rPr lang="en-US" dirty="0" err="1" smtClean="0"/>
              <a:t>Tunnista</a:t>
            </a:r>
            <a:r>
              <a:rPr lang="en-US" dirty="0" smtClean="0"/>
              <a:t> </a:t>
            </a:r>
            <a:r>
              <a:rPr lang="en-US" dirty="0" err="1" smtClean="0"/>
              <a:t>kirjan</a:t>
            </a:r>
            <a:r>
              <a:rPr lang="en-US" dirty="0" smtClean="0"/>
              <a:t> </a:t>
            </a:r>
            <a:r>
              <a:rPr lang="en-US" dirty="0" err="1" smtClean="0"/>
              <a:t>kansi</a:t>
            </a:r>
            <a:r>
              <a:rPr lang="en-US" dirty="0" smtClean="0"/>
              <a:t> </a:t>
            </a:r>
            <a:r>
              <a:rPr lang="en-US" dirty="0" err="1" smtClean="0"/>
              <a:t>kameran</a:t>
            </a:r>
            <a:r>
              <a:rPr lang="en-US" dirty="0" smtClean="0"/>
              <a:t> </a:t>
            </a:r>
            <a:r>
              <a:rPr lang="en-US" dirty="0" err="1" smtClean="0"/>
              <a:t>avulla</a:t>
            </a:r>
            <a:r>
              <a:rPr lang="en-US" dirty="0" smtClean="0"/>
              <a:t> tai </a:t>
            </a:r>
            <a:r>
              <a:rPr lang="en-US" dirty="0" err="1" smtClean="0"/>
              <a:t>valitse</a:t>
            </a:r>
            <a:r>
              <a:rPr lang="en-US" dirty="0" smtClean="0"/>
              <a:t> </a:t>
            </a:r>
            <a:r>
              <a:rPr lang="en-US" dirty="0" err="1" smtClean="0"/>
              <a:t>listasta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Lisää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kirja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omaan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kirjalistaasi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Avaa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lisäämäsi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kirja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7" name="Sisällön paikkamerkk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73" y="186262"/>
            <a:ext cx="2977013" cy="6436788"/>
          </a:xfrm>
          <a:prstGeom prst="rect">
            <a:avLst/>
          </a:prstGeom>
        </p:spPr>
      </p:pic>
      <p:sp>
        <p:nvSpPr>
          <p:cNvPr id="3" name="Nuoli oikealle 2"/>
          <p:cNvSpPr/>
          <p:nvPr/>
        </p:nvSpPr>
        <p:spPr>
          <a:xfrm rot="19940672">
            <a:off x="8597605" y="738727"/>
            <a:ext cx="1655044" cy="878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57" y="186262"/>
            <a:ext cx="3015109" cy="6528716"/>
          </a:xfrm>
          <a:prstGeom prst="rect">
            <a:avLst/>
          </a:prstGeom>
        </p:spPr>
      </p:pic>
      <p:sp>
        <p:nvSpPr>
          <p:cNvPr id="5" name="Nuoli oikealle 4"/>
          <p:cNvSpPr/>
          <p:nvPr/>
        </p:nvSpPr>
        <p:spPr>
          <a:xfrm rot="20181134">
            <a:off x="7613665" y="4997000"/>
            <a:ext cx="684428" cy="655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73" y="186262"/>
            <a:ext cx="3029072" cy="6558950"/>
          </a:xfrm>
          <a:prstGeom prst="rect">
            <a:avLst/>
          </a:prstGeom>
        </p:spPr>
      </p:pic>
      <p:sp>
        <p:nvSpPr>
          <p:cNvPr id="8" name="Nuoli oikealle 7"/>
          <p:cNvSpPr/>
          <p:nvPr/>
        </p:nvSpPr>
        <p:spPr>
          <a:xfrm rot="17077568">
            <a:off x="8664802" y="4282814"/>
            <a:ext cx="1319095" cy="667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93" y="186262"/>
            <a:ext cx="3039251" cy="6580990"/>
          </a:xfrm>
          <a:prstGeom prst="rect">
            <a:avLst/>
          </a:prstGeom>
        </p:spPr>
      </p:pic>
      <p:sp>
        <p:nvSpPr>
          <p:cNvPr id="11" name="Rengas 10"/>
          <p:cNvSpPr/>
          <p:nvPr/>
        </p:nvSpPr>
        <p:spPr>
          <a:xfrm>
            <a:off x="8228218" y="205440"/>
            <a:ext cx="1668200" cy="103641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2" name="Nuoli oikealle 11"/>
          <p:cNvSpPr/>
          <p:nvPr/>
        </p:nvSpPr>
        <p:spPr>
          <a:xfrm rot="15579002">
            <a:off x="8228218" y="2508422"/>
            <a:ext cx="1199987" cy="7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46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</p:spPr>
        <p:txBody>
          <a:bodyPr>
            <a:normAutofit/>
          </a:bodyPr>
          <a:lstStyle/>
          <a:p>
            <a:r>
              <a:rPr lang="fi-FI" sz="4400" dirty="0"/>
              <a:t>MITEN?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952B244C-E943-4A08-92EA-C32FF145C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852160" cy="435133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Sovellus</a:t>
            </a:r>
            <a:r>
              <a:rPr lang="en-US" dirty="0" smtClean="0"/>
              <a:t> </a:t>
            </a:r>
            <a:r>
              <a:rPr lang="en-US" dirty="0" err="1" smtClean="0"/>
              <a:t>antaa</a:t>
            </a:r>
            <a:r>
              <a:rPr lang="en-US" dirty="0" smtClean="0"/>
              <a:t> </a:t>
            </a:r>
            <a:r>
              <a:rPr lang="en-US" dirty="0" err="1" smtClean="0"/>
              <a:t>valmiiksi</a:t>
            </a:r>
            <a:r>
              <a:rPr lang="en-US" dirty="0" smtClean="0"/>
              <a:t> </a:t>
            </a:r>
            <a:r>
              <a:rPr lang="en-US" dirty="0" err="1" smtClean="0"/>
              <a:t>kirjan</a:t>
            </a:r>
            <a:r>
              <a:rPr lang="en-US" dirty="0" smtClean="0"/>
              <a:t> </a:t>
            </a:r>
            <a:r>
              <a:rPr lang="en-US" dirty="0" err="1" smtClean="0"/>
              <a:t>sivut</a:t>
            </a:r>
            <a:r>
              <a:rPr lang="en-US" dirty="0" smtClean="0"/>
              <a:t>, </a:t>
            </a:r>
            <a:r>
              <a:rPr lang="en-US" dirty="0" err="1" smtClean="0"/>
              <a:t>joilta</a:t>
            </a:r>
            <a:r>
              <a:rPr lang="en-US" dirty="0" smtClean="0"/>
              <a:t> </a:t>
            </a:r>
            <a:r>
              <a:rPr lang="en-US" dirty="0" err="1" smtClean="0"/>
              <a:t>löytyy</a:t>
            </a:r>
            <a:r>
              <a:rPr lang="en-US" dirty="0" smtClean="0"/>
              <a:t> </a:t>
            </a:r>
            <a:r>
              <a:rPr lang="en-US" dirty="0" err="1" smtClean="0"/>
              <a:t>sisältöjä</a:t>
            </a:r>
            <a:endParaRPr lang="en-US" dirty="0" smtClean="0"/>
          </a:p>
          <a:p>
            <a:r>
              <a:rPr lang="en-US" dirty="0" err="1" smtClean="0"/>
              <a:t>Kirja</a:t>
            </a:r>
            <a:r>
              <a:rPr lang="en-US" dirty="0" smtClean="0"/>
              <a:t> </a:t>
            </a:r>
            <a:r>
              <a:rPr lang="en-US" dirty="0" err="1" smtClean="0"/>
              <a:t>tunnistaa</a:t>
            </a:r>
            <a:r>
              <a:rPr lang="en-US" dirty="0" smtClean="0"/>
              <a:t> </a:t>
            </a:r>
            <a:r>
              <a:rPr lang="en-US" dirty="0" err="1" smtClean="0"/>
              <a:t>sivun</a:t>
            </a:r>
            <a:r>
              <a:rPr lang="en-US" dirty="0"/>
              <a:t> </a:t>
            </a:r>
            <a:r>
              <a:rPr lang="en-US" dirty="0" err="1" smtClean="0"/>
              <a:t>kameran</a:t>
            </a:r>
            <a:r>
              <a:rPr lang="en-US" dirty="0" smtClean="0"/>
              <a:t> </a:t>
            </a:r>
            <a:r>
              <a:rPr lang="en-US" dirty="0" err="1" smtClean="0"/>
              <a:t>avulla</a:t>
            </a:r>
            <a:r>
              <a:rPr lang="en-US" dirty="0" smtClean="0"/>
              <a:t>! </a:t>
            </a:r>
          </a:p>
          <a:p>
            <a:r>
              <a:rPr lang="en-US" dirty="0" err="1" smtClean="0"/>
              <a:t>Paina</a:t>
            </a:r>
            <a:r>
              <a:rPr lang="en-US" dirty="0" smtClean="0"/>
              <a:t> </a:t>
            </a:r>
            <a:r>
              <a:rPr lang="en-US" dirty="0" err="1" smtClean="0"/>
              <a:t>kuvakkeesta</a:t>
            </a:r>
            <a:r>
              <a:rPr lang="en-US" dirty="0" smtClean="0"/>
              <a:t>, </a:t>
            </a:r>
            <a:r>
              <a:rPr lang="en-US" dirty="0" err="1" smtClean="0"/>
              <a:t>jotta</a:t>
            </a:r>
            <a:r>
              <a:rPr lang="en-US" dirty="0" smtClean="0"/>
              <a:t> </a:t>
            </a:r>
            <a:r>
              <a:rPr lang="en-US" dirty="0" err="1" smtClean="0"/>
              <a:t>voit</a:t>
            </a:r>
            <a:r>
              <a:rPr lang="en-US" dirty="0" smtClean="0"/>
              <a:t> </a:t>
            </a:r>
            <a:r>
              <a:rPr lang="en-US" dirty="0" err="1" smtClean="0"/>
              <a:t>kuunnella</a:t>
            </a:r>
            <a:r>
              <a:rPr lang="en-US" dirty="0" smtClean="0"/>
              <a:t> </a:t>
            </a:r>
            <a:r>
              <a:rPr lang="en-US" dirty="0" err="1" smtClean="0"/>
              <a:t>tiedoston</a:t>
            </a:r>
            <a:r>
              <a:rPr lang="en-US" dirty="0" smtClean="0"/>
              <a:t> / </a:t>
            </a:r>
            <a:r>
              <a:rPr lang="en-US" dirty="0" err="1" smtClean="0"/>
              <a:t>katsoa</a:t>
            </a:r>
            <a:r>
              <a:rPr lang="en-US" dirty="0" smtClean="0"/>
              <a:t> </a:t>
            </a:r>
            <a:r>
              <a:rPr lang="en-US" dirty="0" err="1" smtClean="0"/>
              <a:t>videon</a:t>
            </a:r>
            <a:r>
              <a:rPr lang="en-US" dirty="0" smtClean="0"/>
              <a:t>!</a:t>
            </a:r>
          </a:p>
          <a:p>
            <a:r>
              <a:rPr lang="en-US" dirty="0" smtClean="0"/>
              <a:t>Nauti </a:t>
            </a:r>
            <a:r>
              <a:rPr lang="en-US" dirty="0" err="1" smtClean="0"/>
              <a:t>sovelluksen</a:t>
            </a:r>
            <a:r>
              <a:rPr lang="en-US" dirty="0" smtClean="0"/>
              <a:t> </a:t>
            </a:r>
            <a:r>
              <a:rPr lang="en-US" dirty="0" err="1" smtClean="0"/>
              <a:t>tarjoamista</a:t>
            </a:r>
            <a:r>
              <a:rPr lang="en-US" dirty="0" smtClean="0"/>
              <a:t> </a:t>
            </a:r>
            <a:r>
              <a:rPr lang="en-US" dirty="0" err="1" smtClean="0"/>
              <a:t>sisällöistä</a:t>
            </a:r>
            <a:r>
              <a:rPr lang="en-US" dirty="0" smtClean="0"/>
              <a:t>! </a:t>
            </a:r>
            <a:r>
              <a:rPr lang="en-US" dirty="0" err="1" smtClean="0"/>
              <a:t>Tutki</a:t>
            </a:r>
            <a:r>
              <a:rPr lang="en-US" dirty="0" smtClean="0"/>
              <a:t> </a:t>
            </a:r>
            <a:r>
              <a:rPr lang="en-US" dirty="0" err="1" smtClean="0"/>
              <a:t>kirjasi</a:t>
            </a:r>
            <a:r>
              <a:rPr lang="en-US" dirty="0" smtClean="0"/>
              <a:t> </a:t>
            </a:r>
            <a:r>
              <a:rPr lang="en-US" dirty="0" err="1" smtClean="0"/>
              <a:t>sisältöjä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Sisällön paikkamerkk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61" y="86513"/>
            <a:ext cx="3052117" cy="6599175"/>
          </a:xfrm>
          <a:prstGeom prst="rect">
            <a:avLst/>
          </a:prstGeom>
        </p:spPr>
      </p:pic>
      <p:sp>
        <p:nvSpPr>
          <p:cNvPr id="3" name="Alanuoli 2"/>
          <p:cNvSpPr/>
          <p:nvPr/>
        </p:nvSpPr>
        <p:spPr>
          <a:xfrm>
            <a:off x="8254314" y="4275438"/>
            <a:ext cx="691978" cy="1000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61" y="38829"/>
            <a:ext cx="3069670" cy="6646859"/>
          </a:xfrm>
          <a:prstGeom prst="rect">
            <a:avLst/>
          </a:prstGeom>
        </p:spPr>
      </p:pic>
      <p:sp>
        <p:nvSpPr>
          <p:cNvPr id="5" name="Nuoli oikealle 4"/>
          <p:cNvSpPr/>
          <p:nvPr/>
        </p:nvSpPr>
        <p:spPr>
          <a:xfrm rot="15331655">
            <a:off x="8870234" y="3802797"/>
            <a:ext cx="1198605" cy="771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61" y="0"/>
            <a:ext cx="3069670" cy="66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Näkymä">
  <a:themeElements>
    <a:clrScheme name="Mukautettu 3">
      <a:dk1>
        <a:srgbClr val="000000"/>
      </a:dk1>
      <a:lt1>
        <a:srgbClr val="FFFFFF"/>
      </a:lt1>
      <a:dk2>
        <a:srgbClr val="3255C5"/>
      </a:dk2>
      <a:lt2>
        <a:srgbClr val="E9E5DC"/>
      </a:lt2>
      <a:accent1>
        <a:srgbClr val="F5551C"/>
      </a:accent1>
      <a:accent2>
        <a:srgbClr val="9B2D1F"/>
      </a:accent2>
      <a:accent3>
        <a:srgbClr val="3D4DA7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Näkymä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äkymä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2888</TotalTime>
  <Words>83</Words>
  <Application>Microsoft Macintosh PowerPoint</Application>
  <PresentationFormat>Laajakuva</PresentationFormat>
  <Paragraphs>19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10" baseType="lpstr">
      <vt:lpstr>Calibri</vt:lpstr>
      <vt:lpstr>Century Schoolbook</vt:lpstr>
      <vt:lpstr>Wingdings</vt:lpstr>
      <vt:lpstr>Wingdings 2</vt:lpstr>
      <vt:lpstr>Arial</vt:lpstr>
      <vt:lpstr>Näkymä</vt:lpstr>
      <vt:lpstr>ARTTU  (sanomapro)</vt:lpstr>
      <vt:lpstr>MITEN?</vt:lpstr>
      <vt:lpstr>MITEN?</vt:lpstr>
      <vt:lpstr>MITEN?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ARTTU  (sanomapro)</dc:title>
  <dc:creator>Fanni Salminen</dc:creator>
  <cp:lastModifiedBy>Fanni Salminen</cp:lastModifiedBy>
  <cp:revision>12</cp:revision>
  <dcterms:created xsi:type="dcterms:W3CDTF">2019-11-04T11:32:03Z</dcterms:created>
  <dcterms:modified xsi:type="dcterms:W3CDTF">2020-03-19T17:26:59Z</dcterms:modified>
</cp:coreProperties>
</file>