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110" y="6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vitie Tiina" userId="b7e6a4de-b197-4e6a-a2a0-36df67d07164" providerId="ADAL" clId="{F249E78A-36CE-4960-9895-9785CD7C98E5}"/>
    <pc:docChg chg="custSel modSld">
      <pc:chgData name="Talvitie Tiina" userId="b7e6a4de-b197-4e6a-a2a0-36df67d07164" providerId="ADAL" clId="{F249E78A-36CE-4960-9895-9785CD7C98E5}" dt="2022-01-07T08:37:54.485" v="13" actId="5793"/>
      <pc:docMkLst>
        <pc:docMk/>
      </pc:docMkLst>
      <pc:sldChg chg="modSp mod">
        <pc:chgData name="Talvitie Tiina" userId="b7e6a4de-b197-4e6a-a2a0-36df67d07164" providerId="ADAL" clId="{F249E78A-36CE-4960-9895-9785CD7C98E5}" dt="2022-01-07T08:37:00.534" v="7" actId="20577"/>
        <pc:sldMkLst>
          <pc:docMk/>
          <pc:sldMk cId="2573737119" sldId="265"/>
        </pc:sldMkLst>
        <pc:spChg chg="mod">
          <ac:chgData name="Talvitie Tiina" userId="b7e6a4de-b197-4e6a-a2a0-36df67d07164" providerId="ADAL" clId="{F249E78A-36CE-4960-9895-9785CD7C98E5}" dt="2022-01-07T08:37:00.534" v="7" actId="20577"/>
          <ac:spMkLst>
            <pc:docMk/>
            <pc:sldMk cId="2573737119" sldId="265"/>
            <ac:spMk id="133" creationId="{00000000-0000-0000-0000-000000000000}"/>
          </ac:spMkLst>
        </pc:spChg>
      </pc:sldChg>
      <pc:sldChg chg="modSp mod">
        <pc:chgData name="Talvitie Tiina" userId="b7e6a4de-b197-4e6a-a2a0-36df67d07164" providerId="ADAL" clId="{F249E78A-36CE-4960-9895-9785CD7C98E5}" dt="2022-01-07T08:37:30.169" v="9" actId="20577"/>
        <pc:sldMkLst>
          <pc:docMk/>
          <pc:sldMk cId="1667970166" sldId="266"/>
        </pc:sldMkLst>
        <pc:spChg chg="mod">
          <ac:chgData name="Talvitie Tiina" userId="b7e6a4de-b197-4e6a-a2a0-36df67d07164" providerId="ADAL" clId="{F249E78A-36CE-4960-9895-9785CD7C98E5}" dt="2022-01-07T08:37:30.169" v="9" actId="20577"/>
          <ac:spMkLst>
            <pc:docMk/>
            <pc:sldMk cId="1667970166" sldId="266"/>
            <ac:spMk id="133" creationId="{00000000-0000-0000-0000-000000000000}"/>
          </ac:spMkLst>
        </pc:spChg>
      </pc:sldChg>
      <pc:sldChg chg="modSp mod">
        <pc:chgData name="Talvitie Tiina" userId="b7e6a4de-b197-4e6a-a2a0-36df67d07164" providerId="ADAL" clId="{F249E78A-36CE-4960-9895-9785CD7C98E5}" dt="2022-01-07T08:37:54.485" v="13" actId="5793"/>
        <pc:sldMkLst>
          <pc:docMk/>
          <pc:sldMk cId="2534971921" sldId="268"/>
        </pc:sldMkLst>
        <pc:spChg chg="mod">
          <ac:chgData name="Talvitie Tiina" userId="b7e6a4de-b197-4e6a-a2a0-36df67d07164" providerId="ADAL" clId="{F249E78A-36CE-4960-9895-9785CD7C98E5}" dt="2022-01-07T08:37:54.485" v="13" actId="5793"/>
          <ac:spMkLst>
            <pc:docMk/>
            <pc:sldMk cId="2534971921" sldId="268"/>
            <ac:spMk id="13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3199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2975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02771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3298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3265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3442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Forum Historia 4, Luku 14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14. Tieteiden voittokulku</a:t>
            </a:r>
            <a:br>
              <a:rPr lang="fi-FI" dirty="0"/>
            </a:br>
            <a:br>
              <a:rPr lang="fi-FI" dirty="0"/>
            </a:br>
            <a:r>
              <a:rPr lang="fi-FI" dirty="0"/>
              <a:t>TIETOISKU: TUNNETKO NÄMÄ MODERNIN TIETEEN EDISTYSASKELEET?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4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Hermann von </a:t>
            </a:r>
            <a:r>
              <a:rPr lang="fi-FI" dirty="0" err="1"/>
              <a:t>Helmholtz</a:t>
            </a:r>
            <a:r>
              <a:rPr lang="fi-FI" dirty="0"/>
              <a:t>:</a:t>
            </a:r>
            <a:br>
              <a:rPr lang="fi-FI" dirty="0"/>
            </a:br>
            <a:r>
              <a:rPr lang="fi-FI" dirty="0"/>
              <a:t>energian säilymisen laki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von </a:t>
            </a:r>
            <a:r>
              <a:rPr lang="fi-FI" dirty="0" err="1"/>
              <a:t>Helmholtz</a:t>
            </a:r>
            <a:r>
              <a:rPr lang="fi-FI" dirty="0"/>
              <a:t> (1821–1894) oli saksalainen lääkäri ja fyysikko.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Muotoili energian säilymisen lain oman lihasten aineenvaihduntaa tarkastelevan tutkimuksensa sekä muiden tekemien tutkimusten pohjalta 1847.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	</a:t>
            </a:r>
            <a:r>
              <a:rPr lang="fi-FI" i="1" dirty="0"/>
              <a:t>Energia voi siirtyä tai muuntua toiseen muotoon, </a:t>
            </a:r>
          </a:p>
          <a:p>
            <a:pPr marL="0" lvl="0" indent="0">
              <a:spcBef>
                <a:spcPts val="0"/>
              </a:spcBef>
            </a:pPr>
            <a:r>
              <a:rPr lang="fi-FI" i="1" dirty="0"/>
              <a:t>	mutta energia ei synny eikä se häviä.</a:t>
            </a:r>
            <a:endParaRPr i="1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08686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Gregor </a:t>
            </a:r>
            <a:r>
              <a:rPr lang="fi-FI" dirty="0" err="1"/>
              <a:t>Mendel</a:t>
            </a:r>
            <a:r>
              <a:rPr lang="fi-FI" dirty="0"/>
              <a:t>: genetiikan perusteet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 err="1"/>
              <a:t>Mendel</a:t>
            </a:r>
            <a:r>
              <a:rPr lang="fi-FI" dirty="0"/>
              <a:t> (1822–1884) oli itävaltalainen munkki, joka teki risteytyskokeita herneillä luostarin puutarhassa.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Havaitsi, että tietyt herneen ominaisuudet ovat periytyviä ja että ominaisuudet voivat olla vallitsevia (dominantteja) tai peittyviä (resessiivisiä).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Omana aikanaan </a:t>
            </a:r>
            <a:r>
              <a:rPr lang="fi-FI" dirty="0" err="1"/>
              <a:t>Mendeliä</a:t>
            </a:r>
            <a:r>
              <a:rPr lang="fi-FI" dirty="0"/>
              <a:t> ei arvostettu, ja hänen tutkimuksensa arvo ymmärrettiin vasta 1900-luvun alussa.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64104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Max </a:t>
            </a:r>
            <a:r>
              <a:rPr lang="fi-FI" dirty="0" err="1"/>
              <a:t>Planck</a:t>
            </a:r>
            <a:r>
              <a:rPr lang="fi-FI" dirty="0"/>
              <a:t>: </a:t>
            </a:r>
            <a:br>
              <a:rPr lang="fi-FI" dirty="0"/>
            </a:br>
            <a:r>
              <a:rPr lang="fi-FI" dirty="0"/>
              <a:t>askeleet kohti kvanttimekaniikkaa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 err="1"/>
              <a:t>Planck</a:t>
            </a:r>
            <a:r>
              <a:rPr lang="fi-FI" dirty="0"/>
              <a:t> (1858–1947) oli saksalainen teoreettinen fyysikko.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Tutki mustan kappaleen säteilyä, jota klassinen fysiikka ei pystynyt selittämään. </a:t>
            </a:r>
            <a:r>
              <a:rPr lang="fi-FI" dirty="0" err="1"/>
              <a:t>Planck</a:t>
            </a:r>
            <a:r>
              <a:rPr lang="fi-FI" dirty="0"/>
              <a:t> esitti ratkaisuksi kvanttihypoteesin.	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 err="1"/>
              <a:t>Planckin</a:t>
            </a:r>
            <a:r>
              <a:rPr lang="fi-FI" dirty="0"/>
              <a:t> vakio: Sähkömagneettinen säteily esiintyy kvantteina, joiden energia on suoraan verrannollinen säteilyn taajuuteen. 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kvanttimekaniikan merkitys: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selitti ilmiöitä joita klassinen newtonilainen mekaniikka ja sähkömagnetismi eivät kyenneet selittämään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niin elektroniikan, hiukkasfysiikan kuin nanoteknologiankin perusta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73737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Edwin Hubble: </a:t>
            </a:r>
            <a:br>
              <a:rPr lang="fi-FI" dirty="0"/>
            </a:br>
            <a:r>
              <a:rPr lang="fi-FI" dirty="0"/>
              <a:t>maailmankaikkeuden laajeneminen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Hubble (1889–1953) oli amerikkalainen tähtitieteilijä.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Löysi ensimmäisenä linnunradan ulkopuolisia galakseja.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Havaitsi maailmankaikkeuden olevan paljon suurempi kuin oletettiin ja laajenevan jatkuvasti.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Hubblen laki: Galaksit liikkuvat poispäin Maasta niiden etäisyyteen suoraan verrannollisella nopeudella.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Maata kiertävälle radalle laukaistiin vuonna 1990 Hubblen mukaan nimetty avaruusteleskooppi, jonka avulla tähtitieteen tutkimus on ottanut huimia edistysaskeleita ja universumista on saatu yhä tarkempia kuvia.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66797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 err="1"/>
              <a:t>Rosalind</a:t>
            </a:r>
            <a:r>
              <a:rPr lang="fi-FI" dirty="0"/>
              <a:t> Franklin: </a:t>
            </a:r>
            <a:br>
              <a:rPr lang="fi-FI" dirty="0"/>
            </a:br>
            <a:r>
              <a:rPr lang="fi-FI" dirty="0"/>
              <a:t>DNA:n kaksoiskierrerakenne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Franklin (1920–1958) oli englantilainen kemisti.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Nuorena syöpään kuollut tutkija, jonka röntgenkuvien ansiosta DNA:n rakenne selvitettiin.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Francis Crick, Maurice </a:t>
            </a:r>
            <a:r>
              <a:rPr lang="fi-FI" dirty="0" err="1"/>
              <a:t>Wilkins</a:t>
            </a:r>
            <a:r>
              <a:rPr lang="fi-FI" dirty="0"/>
              <a:t> ja James Watson saivat kunnian ja Nobelin palkinnon DNA:n molekyylirakenteen selvittämisestä 1962. Vuosikymmeniä myöhemmin Crick myönsi, että heidän löytönsä pohjautui Franklinin työhön.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57987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Alan Turing: moderni tietojenkäsittely</a:t>
            </a: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Turing (1912–1954) oli brittiläinen matemaatikko ja logiikan tutkija.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Johti II maailmansodan aikana Saksan </a:t>
            </a:r>
            <a:r>
              <a:rPr lang="fi-FI"/>
              <a:t>salakirjoituskoodin purkua.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Turingin kone 1936: teoreettinen malli tietokoneen toiminnasta, kehitti Ada </a:t>
            </a:r>
            <a:r>
              <a:rPr lang="fi-FI" dirty="0" err="1"/>
              <a:t>Lovelacen</a:t>
            </a:r>
            <a:r>
              <a:rPr lang="fi-FI" dirty="0"/>
              <a:t> algoritmin ideaa 1800-luvulta.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Turingin testi: koe, jolla mitataan tekoälyn ihmismäisyyttä, tekoälytutkimuksen klassikko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Turingia vainottiin homoseksuaalisuuden vuoksi, ja hän teki itsemurhan vuonna 1954.</a:t>
            </a:r>
          </a:p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134" name="Google Shape;134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Forum Historia 4, Luku 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534971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437</Words>
  <Application>Microsoft Office PowerPoint</Application>
  <PresentationFormat>Mukautettu</PresentationFormat>
  <Paragraphs>63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Office-teema</vt:lpstr>
      <vt:lpstr>14. Tieteiden voittokulku  TIETOISKU: TUNNETKO NÄMÄ MODERNIN TIETEEN EDISTYSASKELEET?</vt:lpstr>
      <vt:lpstr>Hermann von Helmholtz: energian säilymisen laki</vt:lpstr>
      <vt:lpstr>Gregor Mendel: genetiikan perusteet</vt:lpstr>
      <vt:lpstr>Max Planck:  askeleet kohti kvanttimekaniikkaa</vt:lpstr>
      <vt:lpstr>Edwin Hubble:  maailmankaikkeuden laajeneminen</vt:lpstr>
      <vt:lpstr>Rosalind Franklin:  DNA:n kaksoiskierrerakenne</vt:lpstr>
      <vt:lpstr>Alan Turing: moderni tietojenkäsittely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 Tieteiden voittokulku  TIETOISKU: TUNNETKO NÄMÄ MODERNIN TIETEEN EDISTYSASKELEET?</dc:title>
  <cp:lastModifiedBy>Talvitie Tiina</cp:lastModifiedBy>
  <cp:revision>2</cp:revision>
  <dcterms:modified xsi:type="dcterms:W3CDTF">2022-01-07T08:38:02Z</dcterms:modified>
</cp:coreProperties>
</file>