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9" r:id="rId4"/>
    <p:sldId id="258" r:id="rId5"/>
    <p:sldId id="304" r:id="rId6"/>
    <p:sldId id="260" r:id="rId7"/>
    <p:sldId id="261" r:id="rId8"/>
    <p:sldId id="301" r:id="rId9"/>
    <p:sldId id="286" r:id="rId10"/>
    <p:sldId id="288" r:id="rId11"/>
    <p:sldId id="289" r:id="rId12"/>
    <p:sldId id="287" r:id="rId13"/>
    <p:sldId id="294" r:id="rId14"/>
    <p:sldId id="290" r:id="rId15"/>
    <p:sldId id="264" r:id="rId16"/>
    <p:sldId id="263" r:id="rId17"/>
    <p:sldId id="265" r:id="rId18"/>
    <p:sldId id="282" r:id="rId19"/>
    <p:sldId id="284" r:id="rId20"/>
    <p:sldId id="281" r:id="rId21"/>
    <p:sldId id="283" r:id="rId22"/>
    <p:sldId id="295" r:id="rId23"/>
    <p:sldId id="296" r:id="rId24"/>
    <p:sldId id="267" r:id="rId25"/>
    <p:sldId id="268" r:id="rId26"/>
    <p:sldId id="273" r:id="rId27"/>
    <p:sldId id="291" r:id="rId28"/>
    <p:sldId id="278" r:id="rId29"/>
    <p:sldId id="298" r:id="rId30"/>
    <p:sldId id="297" r:id="rId31"/>
    <p:sldId id="269" r:id="rId32"/>
    <p:sldId id="270" r:id="rId33"/>
    <p:sldId id="271" r:id="rId34"/>
    <p:sldId id="300" r:id="rId35"/>
    <p:sldId id="299" r:id="rId36"/>
    <p:sldId id="274" r:id="rId37"/>
    <p:sldId id="302" r:id="rId38"/>
    <p:sldId id="277" r:id="rId39"/>
    <p:sldId id="275" r:id="rId40"/>
    <p:sldId id="276" r:id="rId41"/>
    <p:sldId id="303" r:id="rId42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65"/>
  </p:normalViewPr>
  <p:slideViewPr>
    <p:cSldViewPr>
      <p:cViewPr varScale="1">
        <p:scale>
          <a:sx n="75" d="100"/>
          <a:sy n="75" d="100"/>
        </p:scale>
        <p:origin x="1020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643146-A655-C142-8FE1-05A4E56FECEC}" type="doc">
      <dgm:prSet loTypeId="urn:microsoft.com/office/officeart/2005/8/layout/cycle5" loCatId="process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fi-FI"/>
        </a:p>
      </dgm:t>
    </dgm:pt>
    <dgm:pt modelId="{574A87E0-3909-5045-AB0F-D53320039210}">
      <dgm:prSet custT="1"/>
      <dgm:spPr/>
      <dgm:t>
        <a:bodyPr/>
        <a:lstStyle/>
        <a:p>
          <a:r>
            <a:rPr lang="fi-FI" sz="2000" b="1" dirty="0">
              <a:solidFill>
                <a:schemeClr val="tx1"/>
              </a:solidFill>
            </a:rPr>
            <a:t>USA:</a:t>
          </a:r>
          <a:r>
            <a:rPr lang="fi-FI" sz="2000" b="1" dirty="0"/>
            <a:t> </a:t>
          </a:r>
          <a:r>
            <a:rPr lang="fi-FI" sz="2000" b="0" dirty="0">
              <a:solidFill>
                <a:schemeClr val="tx1"/>
              </a:solidFill>
            </a:rPr>
            <a:t>vetäytyi omalle mantereelle (Monroe-oppi), talouskasvu v. 1929 asti</a:t>
          </a:r>
        </a:p>
      </dgm:t>
    </dgm:pt>
    <dgm:pt modelId="{EBE2B5A0-691B-4945-81EF-E35D658B097C}" type="parTrans" cxnId="{7FF1D08C-5AAD-234F-8289-199ADB6145F4}">
      <dgm:prSet/>
      <dgm:spPr/>
      <dgm:t>
        <a:bodyPr/>
        <a:lstStyle/>
        <a:p>
          <a:endParaRPr lang="fi-FI"/>
        </a:p>
      </dgm:t>
    </dgm:pt>
    <dgm:pt modelId="{FEA6B13A-C957-9046-B87B-67693CA6AE3D}" type="sibTrans" cxnId="{7FF1D08C-5AAD-234F-8289-199ADB6145F4}">
      <dgm:prSet/>
      <dgm:spPr/>
      <dgm:t>
        <a:bodyPr/>
        <a:lstStyle/>
        <a:p>
          <a:endParaRPr lang="fi-FI"/>
        </a:p>
      </dgm:t>
    </dgm:pt>
    <dgm:pt modelId="{27CCB30C-1649-5A43-B9F6-8D911A116709}">
      <dgm:prSet custT="1"/>
      <dgm:spPr/>
      <dgm:t>
        <a:bodyPr/>
        <a:lstStyle/>
        <a:p>
          <a:r>
            <a:rPr lang="fi-FI" sz="2000" b="1" dirty="0">
              <a:solidFill>
                <a:schemeClr val="tx1"/>
              </a:solidFill>
            </a:rPr>
            <a:t>I-B: </a:t>
          </a:r>
          <a:r>
            <a:rPr lang="fi-FI" sz="2000" b="0" dirty="0">
              <a:solidFill>
                <a:schemeClr val="tx1"/>
              </a:solidFill>
            </a:rPr>
            <a:t>keskittyi siirtomaihin, imperiumi muuttui </a:t>
          </a:r>
          <a:r>
            <a:rPr lang="fi-FI" sz="2000" b="0" i="1" dirty="0">
              <a:solidFill>
                <a:schemeClr val="tx1"/>
              </a:solidFill>
            </a:rPr>
            <a:t>Brittiläiseksi kansainyhteisöksi</a:t>
          </a:r>
          <a:r>
            <a:rPr lang="fi-FI" sz="2000" b="0" dirty="0">
              <a:solidFill>
                <a:schemeClr val="tx1"/>
              </a:solidFill>
            </a:rPr>
            <a:t> v. 1931</a:t>
          </a:r>
        </a:p>
      </dgm:t>
    </dgm:pt>
    <dgm:pt modelId="{9321E5C2-E3F1-9C4F-B59C-E87D55044D84}" type="parTrans" cxnId="{ECDAAC2D-3D3C-2C4D-B173-8B49305280EC}">
      <dgm:prSet/>
      <dgm:spPr/>
      <dgm:t>
        <a:bodyPr/>
        <a:lstStyle/>
        <a:p>
          <a:endParaRPr lang="fi-FI"/>
        </a:p>
      </dgm:t>
    </dgm:pt>
    <dgm:pt modelId="{9DCEFC65-85EA-B64E-B38D-4F80AA130ABC}" type="sibTrans" cxnId="{ECDAAC2D-3D3C-2C4D-B173-8B49305280EC}">
      <dgm:prSet/>
      <dgm:spPr/>
      <dgm:t>
        <a:bodyPr/>
        <a:lstStyle/>
        <a:p>
          <a:endParaRPr lang="fi-FI"/>
        </a:p>
      </dgm:t>
    </dgm:pt>
    <dgm:pt modelId="{2A171E2B-C9AA-3047-90A9-A1E709486072}">
      <dgm:prSet custT="1"/>
      <dgm:spPr/>
      <dgm:t>
        <a:bodyPr/>
        <a:lstStyle/>
        <a:p>
          <a:r>
            <a:rPr lang="fi-FI" sz="2000" b="1" dirty="0">
              <a:solidFill>
                <a:schemeClr val="tx1"/>
              </a:solidFill>
            </a:rPr>
            <a:t>Ranska: </a:t>
          </a:r>
          <a:r>
            <a:rPr lang="fi-FI" sz="2000" b="0" dirty="0">
              <a:solidFill>
                <a:schemeClr val="tx1"/>
              </a:solidFill>
            </a:rPr>
            <a:t>etsi turvaa Saksaa vastaan, </a:t>
          </a:r>
          <a:r>
            <a:rPr lang="fi-FI" sz="2000" b="0" dirty="0" err="1">
              <a:solidFill>
                <a:schemeClr val="tx1"/>
              </a:solidFill>
            </a:rPr>
            <a:t>Maginot</a:t>
          </a:r>
          <a:r>
            <a:rPr lang="fi-FI" sz="2000" b="0" dirty="0">
              <a:solidFill>
                <a:schemeClr val="tx1"/>
              </a:solidFill>
            </a:rPr>
            <a:t>-linnoitus, </a:t>
          </a:r>
          <a:r>
            <a:rPr lang="fi-FI" sz="2000" b="0" dirty="0" err="1">
              <a:solidFill>
                <a:schemeClr val="tx1"/>
              </a:solidFill>
            </a:rPr>
            <a:t>Kellogg-Briand</a:t>
          </a:r>
          <a:r>
            <a:rPr lang="fi-FI" sz="2000" b="0" dirty="0">
              <a:solidFill>
                <a:schemeClr val="tx1"/>
              </a:solidFill>
            </a:rPr>
            <a:t> ja </a:t>
          </a:r>
          <a:r>
            <a:rPr lang="fi-FI" sz="2000" b="0" dirty="0" err="1">
              <a:solidFill>
                <a:schemeClr val="tx1"/>
              </a:solidFill>
            </a:rPr>
            <a:t>Locarnon</a:t>
          </a:r>
          <a:r>
            <a:rPr lang="fi-FI" sz="2000" b="0" dirty="0">
              <a:solidFill>
                <a:schemeClr val="tx1"/>
              </a:solidFill>
            </a:rPr>
            <a:t> sopimus</a:t>
          </a:r>
        </a:p>
      </dgm:t>
    </dgm:pt>
    <dgm:pt modelId="{6907FACE-83AC-7646-B008-A8C10F7C23A8}" type="parTrans" cxnId="{0C5A19C9-2F62-9747-83DC-848B321D7CB8}">
      <dgm:prSet/>
      <dgm:spPr/>
      <dgm:t>
        <a:bodyPr/>
        <a:lstStyle/>
        <a:p>
          <a:endParaRPr lang="fi-FI"/>
        </a:p>
      </dgm:t>
    </dgm:pt>
    <dgm:pt modelId="{B0D6BC8F-21B6-FF4E-915D-442EBC5E5E9F}" type="sibTrans" cxnId="{0C5A19C9-2F62-9747-83DC-848B321D7CB8}">
      <dgm:prSet/>
      <dgm:spPr/>
      <dgm:t>
        <a:bodyPr/>
        <a:lstStyle/>
        <a:p>
          <a:endParaRPr lang="fi-FI"/>
        </a:p>
      </dgm:t>
    </dgm:pt>
    <dgm:pt modelId="{57707702-D945-CE41-9079-701859138FF9}">
      <dgm:prSet custT="1"/>
      <dgm:spPr/>
      <dgm:t>
        <a:bodyPr/>
        <a:lstStyle/>
        <a:p>
          <a:r>
            <a:rPr lang="fi-FI" sz="2000" b="1" dirty="0">
              <a:solidFill>
                <a:schemeClr val="tx1"/>
              </a:solidFill>
            </a:rPr>
            <a:t>NL: </a:t>
          </a:r>
          <a:r>
            <a:rPr lang="fi-FI" sz="2000" b="0" dirty="0">
              <a:solidFill>
                <a:schemeClr val="tx1"/>
              </a:solidFill>
            </a:rPr>
            <a:t>eristäytyi, länsimaiden hyljeksimä, suhteet kuitenkin Saksaan</a:t>
          </a:r>
        </a:p>
      </dgm:t>
    </dgm:pt>
    <dgm:pt modelId="{F1E886FE-B582-AB41-86B0-F601776B60D5}" type="parTrans" cxnId="{B350B69E-0D50-3743-90E0-588F0E0AFC89}">
      <dgm:prSet/>
      <dgm:spPr/>
      <dgm:t>
        <a:bodyPr/>
        <a:lstStyle/>
        <a:p>
          <a:endParaRPr lang="fi-FI"/>
        </a:p>
      </dgm:t>
    </dgm:pt>
    <dgm:pt modelId="{1C090025-F959-2D43-8D27-39D8B73DA4AE}" type="sibTrans" cxnId="{B350B69E-0D50-3743-90E0-588F0E0AFC89}">
      <dgm:prSet/>
      <dgm:spPr/>
      <dgm:t>
        <a:bodyPr/>
        <a:lstStyle/>
        <a:p>
          <a:endParaRPr lang="fi-FI"/>
        </a:p>
      </dgm:t>
    </dgm:pt>
    <dgm:pt modelId="{8616678A-10DB-AB48-AB73-0D4FE5B6FDCD}">
      <dgm:prSet custT="1"/>
      <dgm:spPr/>
      <dgm:t>
        <a:bodyPr/>
        <a:lstStyle/>
        <a:p>
          <a:r>
            <a:rPr lang="fi-FI" sz="2000" b="1" dirty="0">
              <a:solidFill>
                <a:schemeClr val="tx1"/>
              </a:solidFill>
            </a:rPr>
            <a:t>Weimarin tasavalta (Saksa): </a:t>
          </a:r>
          <a:r>
            <a:rPr lang="fi-FI" sz="2000" b="0" dirty="0">
              <a:solidFill>
                <a:schemeClr val="tx1"/>
              </a:solidFill>
            </a:rPr>
            <a:t>raskaat sotakorvaukset, Ranska miehitti Ruhrin, hyperinflaatio v. 1923</a:t>
          </a:r>
        </a:p>
      </dgm:t>
    </dgm:pt>
    <dgm:pt modelId="{49FCF1DE-FFA0-D842-B5F5-D81322763093}" type="sibTrans" cxnId="{299D6E61-3301-CF46-9528-70E21D8826CF}">
      <dgm:prSet/>
      <dgm:spPr/>
      <dgm:t>
        <a:bodyPr/>
        <a:lstStyle/>
        <a:p>
          <a:endParaRPr lang="fi-FI"/>
        </a:p>
      </dgm:t>
    </dgm:pt>
    <dgm:pt modelId="{69AC3BCC-CAD9-B34A-BDCE-01244D5C9F3F}" type="parTrans" cxnId="{299D6E61-3301-CF46-9528-70E21D8826CF}">
      <dgm:prSet/>
      <dgm:spPr/>
      <dgm:t>
        <a:bodyPr/>
        <a:lstStyle/>
        <a:p>
          <a:endParaRPr lang="fi-FI"/>
        </a:p>
      </dgm:t>
    </dgm:pt>
    <dgm:pt modelId="{9B225A5E-4BF5-4D4E-8B0F-24933DE6E81C}" type="pres">
      <dgm:prSet presAssocID="{76643146-A655-C142-8FE1-05A4E56FECEC}" presName="cycle" presStyleCnt="0">
        <dgm:presLayoutVars>
          <dgm:dir/>
          <dgm:resizeHandles val="exact"/>
        </dgm:presLayoutVars>
      </dgm:prSet>
      <dgm:spPr/>
    </dgm:pt>
    <dgm:pt modelId="{BD4D9527-352D-A042-97E9-B40B22A5AE04}" type="pres">
      <dgm:prSet presAssocID="{574A87E0-3909-5045-AB0F-D53320039210}" presName="node" presStyleLbl="node1" presStyleIdx="0" presStyleCnt="5" custScaleX="215024" custRadScaleRad="100520" custRadScaleInc="-22740">
        <dgm:presLayoutVars>
          <dgm:bulletEnabled val="1"/>
        </dgm:presLayoutVars>
      </dgm:prSet>
      <dgm:spPr/>
    </dgm:pt>
    <dgm:pt modelId="{35CFF98E-4FDE-8F4C-988E-CD7C9A5878DA}" type="pres">
      <dgm:prSet presAssocID="{574A87E0-3909-5045-AB0F-D53320039210}" presName="spNode" presStyleCnt="0"/>
      <dgm:spPr/>
    </dgm:pt>
    <dgm:pt modelId="{691A33AE-8715-214E-8699-B1BA0872A83E}" type="pres">
      <dgm:prSet presAssocID="{FEA6B13A-C957-9046-B87B-67693CA6AE3D}" presName="sibTrans" presStyleLbl="sibTrans1D1" presStyleIdx="0" presStyleCnt="5"/>
      <dgm:spPr/>
    </dgm:pt>
    <dgm:pt modelId="{C8FBBCD6-22D1-D742-8239-9C1EEF7E3231}" type="pres">
      <dgm:prSet presAssocID="{8616678A-10DB-AB48-AB73-0D4FE5B6FDCD}" presName="node" presStyleLbl="node1" presStyleIdx="1" presStyleCnt="5" custScaleX="225846" custRadScaleRad="97299" custRadScaleInc="2476">
        <dgm:presLayoutVars>
          <dgm:bulletEnabled val="1"/>
        </dgm:presLayoutVars>
      </dgm:prSet>
      <dgm:spPr/>
    </dgm:pt>
    <dgm:pt modelId="{2909C6F3-55F3-BB46-9BCD-B6760F8E78A5}" type="pres">
      <dgm:prSet presAssocID="{8616678A-10DB-AB48-AB73-0D4FE5B6FDCD}" presName="spNode" presStyleCnt="0"/>
      <dgm:spPr/>
    </dgm:pt>
    <dgm:pt modelId="{8095B24E-9EC3-EA4B-9D34-45C4F6955B54}" type="pres">
      <dgm:prSet presAssocID="{49FCF1DE-FFA0-D842-B5F5-D81322763093}" presName="sibTrans" presStyleLbl="sibTrans1D1" presStyleIdx="1" presStyleCnt="5"/>
      <dgm:spPr/>
    </dgm:pt>
    <dgm:pt modelId="{C9CA3A85-B359-334B-B669-1BBA48BBCC8D}" type="pres">
      <dgm:prSet presAssocID="{27CCB30C-1649-5A43-B9F6-8D911A116709}" presName="node" presStyleLbl="node1" presStyleIdx="2" presStyleCnt="5" custScaleX="228803" custRadScaleRad="129299" custRadScaleInc="-73803">
        <dgm:presLayoutVars>
          <dgm:bulletEnabled val="1"/>
        </dgm:presLayoutVars>
      </dgm:prSet>
      <dgm:spPr/>
    </dgm:pt>
    <dgm:pt modelId="{5F9DCF86-A22A-0F43-82ED-7D97F31A28DE}" type="pres">
      <dgm:prSet presAssocID="{27CCB30C-1649-5A43-B9F6-8D911A116709}" presName="spNode" presStyleCnt="0"/>
      <dgm:spPr/>
    </dgm:pt>
    <dgm:pt modelId="{B6E9E411-B9EE-2049-9E48-B546F2437F5D}" type="pres">
      <dgm:prSet presAssocID="{9DCEFC65-85EA-B64E-B38D-4F80AA130ABC}" presName="sibTrans" presStyleLbl="sibTrans1D1" presStyleIdx="2" presStyleCnt="5"/>
      <dgm:spPr/>
    </dgm:pt>
    <dgm:pt modelId="{63BF96C9-8EE3-A640-AACA-25FC79FECB8E}" type="pres">
      <dgm:prSet presAssocID="{2A171E2B-C9AA-3047-90A9-A1E709486072}" presName="node" presStyleLbl="node1" presStyleIdx="3" presStyleCnt="5" custScaleX="224280" custRadScaleRad="121920" custRadScaleInc="63011">
        <dgm:presLayoutVars>
          <dgm:bulletEnabled val="1"/>
        </dgm:presLayoutVars>
      </dgm:prSet>
      <dgm:spPr/>
    </dgm:pt>
    <dgm:pt modelId="{8B52C207-D6A9-7C44-BDB4-CBDA4ED8429E}" type="pres">
      <dgm:prSet presAssocID="{2A171E2B-C9AA-3047-90A9-A1E709486072}" presName="spNode" presStyleCnt="0"/>
      <dgm:spPr/>
    </dgm:pt>
    <dgm:pt modelId="{AAE9FA89-2E9A-3343-9A21-CCA80010D8F4}" type="pres">
      <dgm:prSet presAssocID="{B0D6BC8F-21B6-FF4E-915D-442EBC5E5E9F}" presName="sibTrans" presStyleLbl="sibTrans1D1" presStyleIdx="3" presStyleCnt="5"/>
      <dgm:spPr/>
    </dgm:pt>
    <dgm:pt modelId="{01C7C77A-1474-BC49-AF9E-8C656EDA2ACE}" type="pres">
      <dgm:prSet presAssocID="{57707702-D945-CE41-9079-701859138FF9}" presName="node" presStyleLbl="node1" presStyleIdx="4" presStyleCnt="5" custScaleX="222519">
        <dgm:presLayoutVars>
          <dgm:bulletEnabled val="1"/>
        </dgm:presLayoutVars>
      </dgm:prSet>
      <dgm:spPr/>
    </dgm:pt>
    <dgm:pt modelId="{6AE4ECFA-9A08-8C42-88AD-942CBFA11A0A}" type="pres">
      <dgm:prSet presAssocID="{57707702-D945-CE41-9079-701859138FF9}" presName="spNode" presStyleCnt="0"/>
      <dgm:spPr/>
    </dgm:pt>
    <dgm:pt modelId="{54FBD28A-8EDC-4F49-8F88-87C4ABB4E397}" type="pres">
      <dgm:prSet presAssocID="{1C090025-F959-2D43-8D27-39D8B73DA4AE}" presName="sibTrans" presStyleLbl="sibTrans1D1" presStyleIdx="4" presStyleCnt="5"/>
      <dgm:spPr/>
    </dgm:pt>
  </dgm:ptLst>
  <dgm:cxnLst>
    <dgm:cxn modelId="{09CBC606-04BB-D944-9FEE-533F0A41EAB3}" type="presOf" srcId="{FEA6B13A-C957-9046-B87B-67693CA6AE3D}" destId="{691A33AE-8715-214E-8699-B1BA0872A83E}" srcOrd="0" destOrd="0" presId="urn:microsoft.com/office/officeart/2005/8/layout/cycle5"/>
    <dgm:cxn modelId="{D526380E-C3DF-6840-B4D3-E11362F12E6A}" type="presOf" srcId="{76643146-A655-C142-8FE1-05A4E56FECEC}" destId="{9B225A5E-4BF5-4D4E-8B0F-24933DE6E81C}" srcOrd="0" destOrd="0" presId="urn:microsoft.com/office/officeart/2005/8/layout/cycle5"/>
    <dgm:cxn modelId="{5B76A818-8848-4748-A5DA-BE7B2DB3C7A4}" type="presOf" srcId="{B0D6BC8F-21B6-FF4E-915D-442EBC5E5E9F}" destId="{AAE9FA89-2E9A-3343-9A21-CCA80010D8F4}" srcOrd="0" destOrd="0" presId="urn:microsoft.com/office/officeart/2005/8/layout/cycle5"/>
    <dgm:cxn modelId="{2F9AC31B-1B8A-8F4D-AE28-8D44ADFAE5EE}" type="presOf" srcId="{57707702-D945-CE41-9079-701859138FF9}" destId="{01C7C77A-1474-BC49-AF9E-8C656EDA2ACE}" srcOrd="0" destOrd="0" presId="urn:microsoft.com/office/officeart/2005/8/layout/cycle5"/>
    <dgm:cxn modelId="{EBE89222-2A91-7D4F-8431-247653525314}" type="presOf" srcId="{8616678A-10DB-AB48-AB73-0D4FE5B6FDCD}" destId="{C8FBBCD6-22D1-D742-8239-9C1EEF7E3231}" srcOrd="0" destOrd="0" presId="urn:microsoft.com/office/officeart/2005/8/layout/cycle5"/>
    <dgm:cxn modelId="{ECDAAC2D-3D3C-2C4D-B173-8B49305280EC}" srcId="{76643146-A655-C142-8FE1-05A4E56FECEC}" destId="{27CCB30C-1649-5A43-B9F6-8D911A116709}" srcOrd="2" destOrd="0" parTransId="{9321E5C2-E3F1-9C4F-B59C-E87D55044D84}" sibTransId="{9DCEFC65-85EA-B64E-B38D-4F80AA130ABC}"/>
    <dgm:cxn modelId="{299D6E61-3301-CF46-9528-70E21D8826CF}" srcId="{76643146-A655-C142-8FE1-05A4E56FECEC}" destId="{8616678A-10DB-AB48-AB73-0D4FE5B6FDCD}" srcOrd="1" destOrd="0" parTransId="{69AC3BCC-CAD9-B34A-BDCE-01244D5C9F3F}" sibTransId="{49FCF1DE-FFA0-D842-B5F5-D81322763093}"/>
    <dgm:cxn modelId="{AF0C5354-20B3-7C4D-8D3E-49E0D1BDC08D}" type="presOf" srcId="{9DCEFC65-85EA-B64E-B38D-4F80AA130ABC}" destId="{B6E9E411-B9EE-2049-9E48-B546F2437F5D}" srcOrd="0" destOrd="0" presId="urn:microsoft.com/office/officeart/2005/8/layout/cycle5"/>
    <dgm:cxn modelId="{0F45E076-5BCF-C447-A722-478906AEE286}" type="presOf" srcId="{1C090025-F959-2D43-8D27-39D8B73DA4AE}" destId="{54FBD28A-8EDC-4F49-8F88-87C4ABB4E397}" srcOrd="0" destOrd="0" presId="urn:microsoft.com/office/officeart/2005/8/layout/cycle5"/>
    <dgm:cxn modelId="{7FF1D08C-5AAD-234F-8289-199ADB6145F4}" srcId="{76643146-A655-C142-8FE1-05A4E56FECEC}" destId="{574A87E0-3909-5045-AB0F-D53320039210}" srcOrd="0" destOrd="0" parTransId="{EBE2B5A0-691B-4945-81EF-E35D658B097C}" sibTransId="{FEA6B13A-C957-9046-B87B-67693CA6AE3D}"/>
    <dgm:cxn modelId="{B350B69E-0D50-3743-90E0-588F0E0AFC89}" srcId="{76643146-A655-C142-8FE1-05A4E56FECEC}" destId="{57707702-D945-CE41-9079-701859138FF9}" srcOrd="4" destOrd="0" parTransId="{F1E886FE-B582-AB41-86B0-F601776B60D5}" sibTransId="{1C090025-F959-2D43-8D27-39D8B73DA4AE}"/>
    <dgm:cxn modelId="{FF77B39F-6756-A540-B93F-236A7BE1776D}" type="presOf" srcId="{49FCF1DE-FFA0-D842-B5F5-D81322763093}" destId="{8095B24E-9EC3-EA4B-9D34-45C4F6955B54}" srcOrd="0" destOrd="0" presId="urn:microsoft.com/office/officeart/2005/8/layout/cycle5"/>
    <dgm:cxn modelId="{960F8CB7-1339-2943-B711-277F3E3C87D8}" type="presOf" srcId="{2A171E2B-C9AA-3047-90A9-A1E709486072}" destId="{63BF96C9-8EE3-A640-AACA-25FC79FECB8E}" srcOrd="0" destOrd="0" presId="urn:microsoft.com/office/officeart/2005/8/layout/cycle5"/>
    <dgm:cxn modelId="{DCA030BF-DB4C-5949-9517-00840D0C94EF}" type="presOf" srcId="{574A87E0-3909-5045-AB0F-D53320039210}" destId="{BD4D9527-352D-A042-97E9-B40B22A5AE04}" srcOrd="0" destOrd="0" presId="urn:microsoft.com/office/officeart/2005/8/layout/cycle5"/>
    <dgm:cxn modelId="{0C5A19C9-2F62-9747-83DC-848B321D7CB8}" srcId="{76643146-A655-C142-8FE1-05A4E56FECEC}" destId="{2A171E2B-C9AA-3047-90A9-A1E709486072}" srcOrd="3" destOrd="0" parTransId="{6907FACE-83AC-7646-B008-A8C10F7C23A8}" sibTransId="{B0D6BC8F-21B6-FF4E-915D-442EBC5E5E9F}"/>
    <dgm:cxn modelId="{B25504F6-E5DA-4C47-A2D0-83D2886BDC60}" type="presOf" srcId="{27CCB30C-1649-5A43-B9F6-8D911A116709}" destId="{C9CA3A85-B359-334B-B669-1BBA48BBCC8D}" srcOrd="0" destOrd="0" presId="urn:microsoft.com/office/officeart/2005/8/layout/cycle5"/>
    <dgm:cxn modelId="{191FDE61-35F0-B541-9EBF-0F9A51D28C09}" type="presParOf" srcId="{9B225A5E-4BF5-4D4E-8B0F-24933DE6E81C}" destId="{BD4D9527-352D-A042-97E9-B40B22A5AE04}" srcOrd="0" destOrd="0" presId="urn:microsoft.com/office/officeart/2005/8/layout/cycle5"/>
    <dgm:cxn modelId="{201AED8E-2D37-0B4A-AA8C-1641E998FFFF}" type="presParOf" srcId="{9B225A5E-4BF5-4D4E-8B0F-24933DE6E81C}" destId="{35CFF98E-4FDE-8F4C-988E-CD7C9A5878DA}" srcOrd="1" destOrd="0" presId="urn:microsoft.com/office/officeart/2005/8/layout/cycle5"/>
    <dgm:cxn modelId="{A756B026-2214-3A49-8126-F6B5ED28F750}" type="presParOf" srcId="{9B225A5E-4BF5-4D4E-8B0F-24933DE6E81C}" destId="{691A33AE-8715-214E-8699-B1BA0872A83E}" srcOrd="2" destOrd="0" presId="urn:microsoft.com/office/officeart/2005/8/layout/cycle5"/>
    <dgm:cxn modelId="{352B63BC-1E0B-844F-BC2E-FB2FC09C4119}" type="presParOf" srcId="{9B225A5E-4BF5-4D4E-8B0F-24933DE6E81C}" destId="{C8FBBCD6-22D1-D742-8239-9C1EEF7E3231}" srcOrd="3" destOrd="0" presId="urn:microsoft.com/office/officeart/2005/8/layout/cycle5"/>
    <dgm:cxn modelId="{70CF04F8-3C91-CB46-8AFD-D411849E5C1C}" type="presParOf" srcId="{9B225A5E-4BF5-4D4E-8B0F-24933DE6E81C}" destId="{2909C6F3-55F3-BB46-9BCD-B6760F8E78A5}" srcOrd="4" destOrd="0" presId="urn:microsoft.com/office/officeart/2005/8/layout/cycle5"/>
    <dgm:cxn modelId="{D2C635E3-0481-F94A-BCA2-BED2E0A532E1}" type="presParOf" srcId="{9B225A5E-4BF5-4D4E-8B0F-24933DE6E81C}" destId="{8095B24E-9EC3-EA4B-9D34-45C4F6955B54}" srcOrd="5" destOrd="0" presId="urn:microsoft.com/office/officeart/2005/8/layout/cycle5"/>
    <dgm:cxn modelId="{13572535-7169-F74D-A33C-A3259C34FC87}" type="presParOf" srcId="{9B225A5E-4BF5-4D4E-8B0F-24933DE6E81C}" destId="{C9CA3A85-B359-334B-B669-1BBA48BBCC8D}" srcOrd="6" destOrd="0" presId="urn:microsoft.com/office/officeart/2005/8/layout/cycle5"/>
    <dgm:cxn modelId="{ACF1C686-D0E1-7A47-9F48-8A1E61A6F92B}" type="presParOf" srcId="{9B225A5E-4BF5-4D4E-8B0F-24933DE6E81C}" destId="{5F9DCF86-A22A-0F43-82ED-7D97F31A28DE}" srcOrd="7" destOrd="0" presId="urn:microsoft.com/office/officeart/2005/8/layout/cycle5"/>
    <dgm:cxn modelId="{BDE111FB-59D4-B745-A0D9-6E925BF28E07}" type="presParOf" srcId="{9B225A5E-4BF5-4D4E-8B0F-24933DE6E81C}" destId="{B6E9E411-B9EE-2049-9E48-B546F2437F5D}" srcOrd="8" destOrd="0" presId="urn:microsoft.com/office/officeart/2005/8/layout/cycle5"/>
    <dgm:cxn modelId="{20780037-83AD-A742-9DA4-92067D059197}" type="presParOf" srcId="{9B225A5E-4BF5-4D4E-8B0F-24933DE6E81C}" destId="{63BF96C9-8EE3-A640-AACA-25FC79FECB8E}" srcOrd="9" destOrd="0" presId="urn:microsoft.com/office/officeart/2005/8/layout/cycle5"/>
    <dgm:cxn modelId="{CA468338-83DD-834F-8F10-BEA7213577C1}" type="presParOf" srcId="{9B225A5E-4BF5-4D4E-8B0F-24933DE6E81C}" destId="{8B52C207-D6A9-7C44-BDB4-CBDA4ED8429E}" srcOrd="10" destOrd="0" presId="urn:microsoft.com/office/officeart/2005/8/layout/cycle5"/>
    <dgm:cxn modelId="{2509EB57-107C-CC43-8A90-6CBBB7AF9B49}" type="presParOf" srcId="{9B225A5E-4BF5-4D4E-8B0F-24933DE6E81C}" destId="{AAE9FA89-2E9A-3343-9A21-CCA80010D8F4}" srcOrd="11" destOrd="0" presId="urn:microsoft.com/office/officeart/2005/8/layout/cycle5"/>
    <dgm:cxn modelId="{F46B7823-AE45-D34E-AAE2-48DE698A3782}" type="presParOf" srcId="{9B225A5E-4BF5-4D4E-8B0F-24933DE6E81C}" destId="{01C7C77A-1474-BC49-AF9E-8C656EDA2ACE}" srcOrd="12" destOrd="0" presId="urn:microsoft.com/office/officeart/2005/8/layout/cycle5"/>
    <dgm:cxn modelId="{DFAAF56C-2B64-3A46-B53F-3BFAF449193D}" type="presParOf" srcId="{9B225A5E-4BF5-4D4E-8B0F-24933DE6E81C}" destId="{6AE4ECFA-9A08-8C42-88AD-942CBFA11A0A}" srcOrd="13" destOrd="0" presId="urn:microsoft.com/office/officeart/2005/8/layout/cycle5"/>
    <dgm:cxn modelId="{2146F8B2-6F2D-1A4F-8A12-219E44C8B36C}" type="presParOf" srcId="{9B225A5E-4BF5-4D4E-8B0F-24933DE6E81C}" destId="{54FBD28A-8EDC-4F49-8F88-87C4ABB4E397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4D9527-352D-A042-97E9-B40B22A5AE04}">
      <dsp:nvSpPr>
        <dsp:cNvPr id="0" name=""/>
        <dsp:cNvSpPr/>
      </dsp:nvSpPr>
      <dsp:spPr>
        <a:xfrm>
          <a:off x="2292868" y="762"/>
          <a:ext cx="3867081" cy="116898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 dirty="0">
              <a:solidFill>
                <a:schemeClr val="tx1"/>
              </a:solidFill>
            </a:rPr>
            <a:t>USA:</a:t>
          </a:r>
          <a:r>
            <a:rPr lang="fi-FI" sz="2000" b="1" kern="1200" dirty="0"/>
            <a:t> </a:t>
          </a:r>
          <a:r>
            <a:rPr lang="fi-FI" sz="2000" b="0" kern="1200" dirty="0">
              <a:solidFill>
                <a:schemeClr val="tx1"/>
              </a:solidFill>
            </a:rPr>
            <a:t>vetäytyi omalle mantereelle (Monroe-oppi), talouskasvu v. 1929 asti</a:t>
          </a:r>
        </a:p>
      </dsp:txBody>
      <dsp:txXfrm>
        <a:off x="2349933" y="57827"/>
        <a:ext cx="3752951" cy="1054857"/>
      </dsp:txXfrm>
    </dsp:sp>
    <dsp:sp modelId="{691A33AE-8715-214E-8699-B1BA0872A83E}">
      <dsp:nvSpPr>
        <dsp:cNvPr id="0" name=""/>
        <dsp:cNvSpPr/>
      </dsp:nvSpPr>
      <dsp:spPr>
        <a:xfrm>
          <a:off x="1780747" y="965288"/>
          <a:ext cx="4667773" cy="4667773"/>
        </a:xfrm>
        <a:custGeom>
          <a:avLst/>
          <a:gdLst/>
          <a:ahLst/>
          <a:cxnLst/>
          <a:rect l="0" t="0" r="0" b="0"/>
          <a:pathLst>
            <a:path>
              <a:moveTo>
                <a:pt x="3442534" y="280127"/>
              </a:moveTo>
              <a:arcTo wR="2333886" hR="2333886" stAng="17901648" swAng="763004"/>
            </a:path>
          </a:pathLst>
        </a:custGeom>
        <a:noFill/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FBBCD6-22D1-D742-8239-9C1EEF7E3231}">
      <dsp:nvSpPr>
        <dsp:cNvPr id="0" name=""/>
        <dsp:cNvSpPr/>
      </dsp:nvSpPr>
      <dsp:spPr>
        <a:xfrm>
          <a:off x="4585549" y="1656856"/>
          <a:ext cx="4061709" cy="116898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 dirty="0">
              <a:solidFill>
                <a:schemeClr val="tx1"/>
              </a:solidFill>
            </a:rPr>
            <a:t>Weimarin tasavalta (Saksa): </a:t>
          </a:r>
          <a:r>
            <a:rPr lang="fi-FI" sz="2000" b="0" kern="1200" dirty="0">
              <a:solidFill>
                <a:schemeClr val="tx1"/>
              </a:solidFill>
            </a:rPr>
            <a:t>raskaat sotakorvaukset, Ranska miehitti Ruhrin, hyperinflaatio v. 1923</a:t>
          </a:r>
        </a:p>
      </dsp:txBody>
      <dsp:txXfrm>
        <a:off x="4642614" y="1713921"/>
        <a:ext cx="3947579" cy="1054857"/>
      </dsp:txXfrm>
    </dsp:sp>
    <dsp:sp modelId="{8095B24E-9EC3-EA4B-9D34-45C4F6955B54}">
      <dsp:nvSpPr>
        <dsp:cNvPr id="0" name=""/>
        <dsp:cNvSpPr/>
      </dsp:nvSpPr>
      <dsp:spPr>
        <a:xfrm>
          <a:off x="2545009" y="1928352"/>
          <a:ext cx="4667773" cy="4667773"/>
        </a:xfrm>
        <a:custGeom>
          <a:avLst/>
          <a:gdLst/>
          <a:ahLst/>
          <a:cxnLst/>
          <a:rect l="0" t="0" r="0" b="0"/>
          <a:pathLst>
            <a:path>
              <a:moveTo>
                <a:pt x="4330624" y="1125555"/>
              </a:moveTo>
              <a:arcTo wR="2333886" hR="2333886" stAng="19729180" swAng="1256045"/>
            </a:path>
          </a:pathLst>
        </a:custGeom>
        <a:noFill/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CA3A85-B359-334B-B669-1BBA48BBCC8D}">
      <dsp:nvSpPr>
        <dsp:cNvPr id="0" name=""/>
        <dsp:cNvSpPr/>
      </dsp:nvSpPr>
      <dsp:spPr>
        <a:xfrm>
          <a:off x="4814102" y="4122124"/>
          <a:ext cx="4114889" cy="116898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 dirty="0">
              <a:solidFill>
                <a:schemeClr val="tx1"/>
              </a:solidFill>
            </a:rPr>
            <a:t>I-B: </a:t>
          </a:r>
          <a:r>
            <a:rPr lang="fi-FI" sz="2000" b="0" kern="1200" dirty="0">
              <a:solidFill>
                <a:schemeClr val="tx1"/>
              </a:solidFill>
            </a:rPr>
            <a:t>keskittyi siirtomaihin, imperiumi muuttui </a:t>
          </a:r>
          <a:r>
            <a:rPr lang="fi-FI" sz="2000" b="0" i="1" kern="1200" dirty="0">
              <a:solidFill>
                <a:schemeClr val="tx1"/>
              </a:solidFill>
            </a:rPr>
            <a:t>Brittiläiseksi kansainyhteisöksi</a:t>
          </a:r>
          <a:r>
            <a:rPr lang="fi-FI" sz="2000" b="0" kern="1200" dirty="0">
              <a:solidFill>
                <a:schemeClr val="tx1"/>
              </a:solidFill>
            </a:rPr>
            <a:t> v. 1931</a:t>
          </a:r>
        </a:p>
      </dsp:txBody>
      <dsp:txXfrm>
        <a:off x="4871167" y="4179189"/>
        <a:ext cx="4000759" cy="1054857"/>
      </dsp:txXfrm>
    </dsp:sp>
    <dsp:sp modelId="{B6E9E411-B9EE-2049-9E48-B546F2437F5D}">
      <dsp:nvSpPr>
        <dsp:cNvPr id="0" name=""/>
        <dsp:cNvSpPr/>
      </dsp:nvSpPr>
      <dsp:spPr>
        <a:xfrm>
          <a:off x="2255549" y="1373104"/>
          <a:ext cx="4667773" cy="4667773"/>
        </a:xfrm>
        <a:custGeom>
          <a:avLst/>
          <a:gdLst/>
          <a:ahLst/>
          <a:cxnLst/>
          <a:rect l="0" t="0" r="0" b="0"/>
          <a:pathLst>
            <a:path>
              <a:moveTo>
                <a:pt x="3515741" y="4346409"/>
              </a:moveTo>
              <a:arcTo wR="2333886" hR="2333886" stAng="3574584" swAng="3650823"/>
            </a:path>
          </a:pathLst>
        </a:custGeom>
        <a:noFill/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BF96C9-8EE3-A640-AACA-25FC79FECB8E}">
      <dsp:nvSpPr>
        <dsp:cNvPr id="0" name=""/>
        <dsp:cNvSpPr/>
      </dsp:nvSpPr>
      <dsp:spPr>
        <a:xfrm>
          <a:off x="217587" y="4122128"/>
          <a:ext cx="4033545" cy="116898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 dirty="0">
              <a:solidFill>
                <a:schemeClr val="tx1"/>
              </a:solidFill>
            </a:rPr>
            <a:t>Ranska: </a:t>
          </a:r>
          <a:r>
            <a:rPr lang="fi-FI" sz="2000" b="0" kern="1200" dirty="0">
              <a:solidFill>
                <a:schemeClr val="tx1"/>
              </a:solidFill>
            </a:rPr>
            <a:t>etsi turvaa Saksaa vastaan, </a:t>
          </a:r>
          <a:r>
            <a:rPr lang="fi-FI" sz="2000" b="0" kern="1200" dirty="0" err="1">
              <a:solidFill>
                <a:schemeClr val="tx1"/>
              </a:solidFill>
            </a:rPr>
            <a:t>Maginot</a:t>
          </a:r>
          <a:r>
            <a:rPr lang="fi-FI" sz="2000" b="0" kern="1200" dirty="0">
              <a:solidFill>
                <a:schemeClr val="tx1"/>
              </a:solidFill>
            </a:rPr>
            <a:t>-linnoitus, </a:t>
          </a:r>
          <a:r>
            <a:rPr lang="fi-FI" sz="2000" b="0" kern="1200" dirty="0" err="1">
              <a:solidFill>
                <a:schemeClr val="tx1"/>
              </a:solidFill>
            </a:rPr>
            <a:t>Kellogg-Briand</a:t>
          </a:r>
          <a:r>
            <a:rPr lang="fi-FI" sz="2000" b="0" kern="1200" dirty="0">
              <a:solidFill>
                <a:schemeClr val="tx1"/>
              </a:solidFill>
            </a:rPr>
            <a:t> ja </a:t>
          </a:r>
          <a:r>
            <a:rPr lang="fi-FI" sz="2000" b="0" kern="1200" dirty="0" err="1">
              <a:solidFill>
                <a:schemeClr val="tx1"/>
              </a:solidFill>
            </a:rPr>
            <a:t>Locarnon</a:t>
          </a:r>
          <a:r>
            <a:rPr lang="fi-FI" sz="2000" b="0" kern="1200" dirty="0">
              <a:solidFill>
                <a:schemeClr val="tx1"/>
              </a:solidFill>
            </a:rPr>
            <a:t> sopimus</a:t>
          </a:r>
        </a:p>
      </dsp:txBody>
      <dsp:txXfrm>
        <a:off x="274652" y="4179193"/>
        <a:ext cx="3919415" cy="1054857"/>
      </dsp:txXfrm>
    </dsp:sp>
    <dsp:sp modelId="{AAE9FA89-2E9A-3343-9A21-CCA80010D8F4}">
      <dsp:nvSpPr>
        <dsp:cNvPr id="0" name=""/>
        <dsp:cNvSpPr/>
      </dsp:nvSpPr>
      <dsp:spPr>
        <a:xfrm>
          <a:off x="1855644" y="1528304"/>
          <a:ext cx="4667773" cy="4667773"/>
        </a:xfrm>
        <a:custGeom>
          <a:avLst/>
          <a:gdLst/>
          <a:ahLst/>
          <a:cxnLst/>
          <a:rect l="0" t="0" r="0" b="0"/>
          <a:pathLst>
            <a:path>
              <a:moveTo>
                <a:pt x="29" y="2322112"/>
              </a:moveTo>
              <a:arcTo wR="2333886" hR="2333886" stAng="10817344" swAng="1232626"/>
            </a:path>
          </a:pathLst>
        </a:custGeom>
        <a:noFill/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C7C77A-1474-BC49-AF9E-8C656EDA2ACE}">
      <dsp:nvSpPr>
        <dsp:cNvPr id="0" name=""/>
        <dsp:cNvSpPr/>
      </dsp:nvSpPr>
      <dsp:spPr>
        <a:xfrm>
          <a:off x="228941" y="1614940"/>
          <a:ext cx="4001875" cy="116898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 dirty="0">
              <a:solidFill>
                <a:schemeClr val="tx1"/>
              </a:solidFill>
            </a:rPr>
            <a:t>NL: </a:t>
          </a:r>
          <a:r>
            <a:rPr lang="fi-FI" sz="2000" b="0" kern="1200" dirty="0">
              <a:solidFill>
                <a:schemeClr val="tx1"/>
              </a:solidFill>
            </a:rPr>
            <a:t>eristäytyi, länsimaiden hyljeksimä, suhteet kuitenkin Saksaan</a:t>
          </a:r>
        </a:p>
      </dsp:txBody>
      <dsp:txXfrm>
        <a:off x="286006" y="1672005"/>
        <a:ext cx="3887745" cy="1054857"/>
      </dsp:txXfrm>
    </dsp:sp>
    <dsp:sp modelId="{54FBD28A-8EDC-4F49-8F88-87C4ABB4E397}">
      <dsp:nvSpPr>
        <dsp:cNvPr id="0" name=""/>
        <dsp:cNvSpPr/>
      </dsp:nvSpPr>
      <dsp:spPr>
        <a:xfrm>
          <a:off x="2344620" y="852371"/>
          <a:ext cx="4667773" cy="4667773"/>
        </a:xfrm>
        <a:custGeom>
          <a:avLst/>
          <a:gdLst/>
          <a:ahLst/>
          <a:cxnLst/>
          <a:rect l="0" t="0" r="0" b="0"/>
          <a:pathLst>
            <a:path>
              <a:moveTo>
                <a:pt x="706666" y="660811"/>
              </a:moveTo>
              <a:arcTo wR="2333886" hR="2333886" stAng="13547762" swAng="629846"/>
            </a:path>
          </a:pathLst>
        </a:custGeom>
        <a:noFill/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E0BDA39-507D-0C47-858D-DA6070F34C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2DC11E5-997F-F242-A647-8BCC1E55E0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8792AE2-9A75-BD43-B9C1-2405622E5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C7BE501-7B7D-C44B-AF50-A5826E5D1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62D25A0-3809-0349-A94F-836456899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38FC0-0471-944A-8F81-453A8FAE5959}" type="slidenum">
              <a:rPr lang="fi-FI" altLang="fi-FI" smtClean="0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951482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74552D8-186B-254C-B280-87078BE88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E2C7D504-1A2D-F14A-9CFE-F3C503C2D6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CADE283-3CD4-A542-86A2-1F16775117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5044D82-F52B-C043-AAAB-6A94F564B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20D3FA7-63BA-3B4F-94AA-D81E761A2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EB579-0BCC-6B4E-8A7A-39978856A9F8}" type="slidenum">
              <a:rPr lang="fi-FI" altLang="fi-FI" smtClean="0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727188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22EAC858-0498-B145-82CA-C12097EEDB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71A8E1D8-406D-4547-A4F9-AB5A1C6C16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4713682-E095-B04D-9FD0-5DF477BF5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2B92FE9-34A3-164A-97E3-589A33D12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C1A81EA-E7D6-CC42-B05C-3C2CF1C04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ECB5F-33A5-1B4A-930E-FD0AC1D8D513}" type="slidenum">
              <a:rPr lang="fi-FI" altLang="fi-FI" smtClean="0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133867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E5F8D07-4417-1C46-ACEA-AE5C93E7C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FB257FF-9E6D-0D4B-958A-A8776241B6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18BB1DD-4FE3-D84A-8009-143FE59375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A3B26F8-8E15-AB4B-8A2E-9FC5BF255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9F4A2BE-247E-C347-87C6-801DC90F1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3A405-AF1F-CA43-B1A3-996E4F598D7B}" type="slidenum">
              <a:rPr lang="fi-FI" altLang="fi-FI" smtClean="0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012832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7FE8AB3-DA26-084C-B55F-AB301947C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BAB60EF-C52B-8349-A2FA-41C32C170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920DB9C-7E4B-794B-877A-FA67F03A4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6CBF599-5A88-F042-AB52-A7EB435B3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D0027A1-9B29-3642-90E2-A31C91685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746E8-356E-ED44-B08C-C0D3893AAD63}" type="slidenum">
              <a:rPr lang="fi-FI" altLang="fi-FI" smtClean="0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6281408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9D6165C-BA90-7E40-BC8E-8EC36D3AF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796A22F-1B16-2E4F-82FD-C357EC5537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A1DF4FD-FCF4-A349-B0EE-42DD5C000E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0D7EE928-11FF-A941-B08F-14C4FDFD68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5AEB6652-704F-814B-8827-ED90CCE97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AF3D2822-C7E0-E04D-83D8-8442E50AA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6238-89E6-E646-A315-F8613F6DE91E}" type="slidenum">
              <a:rPr lang="fi-FI" altLang="fi-FI" smtClean="0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003737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FB61830-7F83-2A42-A334-137EA5B06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EA1890A0-B0E9-4845-A885-A818DA37A3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C8733390-D7CD-344A-B6FE-C42C646736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79FDE26A-2D91-6043-BBA7-9C6425B7FF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6453194C-D199-D04B-86F7-2EE534361D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3591E9B8-CF96-4F45-AC05-456CA43D95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1DD18881-195A-9E47-AB8C-DFB2B9D2E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ABBCA6A3-4B7A-104B-905B-039043E00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31405-8EB3-BA4E-A574-F6D4B802CA8B}" type="slidenum">
              <a:rPr lang="fi-FI" altLang="fi-FI" smtClean="0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553883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073AF6C-028D-AE42-B234-95CDC2FC8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A3A0DDA3-B4A9-2C43-9145-44DD56CE3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11ED04C9-F50A-F248-8D89-13703102D7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460127D7-77B4-FB4B-B16F-80BC4C5A0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90AF-C925-104C-AB86-3FB16990CC1D}" type="slidenum">
              <a:rPr lang="fi-FI" altLang="fi-FI" smtClean="0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638123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A40124CD-60C9-D549-8F4A-EEB510CA8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B9F30FBD-7F12-ED43-B137-D4E127218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8816419-D7B6-F147-8D61-43FB46298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3ED5C-A72C-5649-85D6-ADD5F413A035}" type="slidenum">
              <a:rPr lang="fi-FI" altLang="fi-FI" smtClean="0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467369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47AE8C8-E6B6-164F-AC18-A10A3C1CD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41FB381-D5B2-6642-A212-4EFB6BE2DA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E84477CC-31C4-3644-ABB1-13412A1BC4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10E15C27-59C6-1E48-8170-40F020262C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A2A729C-68F4-A942-A6A2-305E6E525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CB3D6347-544A-014F-B861-114998E8D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510A3-1965-3842-BA42-79D33B2FB395}" type="slidenum">
              <a:rPr lang="fi-FI" altLang="fi-FI" smtClean="0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443502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B7341D2-34C0-8948-AF9B-1A2232D7C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A367A8E4-F065-2947-A118-89CD9EF4C8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AB1B0F98-0255-A04A-91D4-C0148B0090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3768742-C382-794C-81A0-8A4A5E9C90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6E64EA78-5C2E-A045-B911-79492D4B8B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509EDC37-994A-DC4E-B7E7-BA22ACD16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510A3-1965-3842-BA42-79D33B2FB395}" type="slidenum">
              <a:rPr lang="fi-FI" altLang="fi-FI" smtClean="0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4049286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E6E5CA11-A320-BC46-9845-338A94208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F084639-C547-3546-B8B7-86D10DD49F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9889D63-305D-C340-9638-EFC490B606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B1E8C6C-962E-B14E-AEC1-8245997DF1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02B3B93-4537-C748-A7CA-3E0C594EA0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B510A3-1965-3842-BA42-79D33B2FB395}" type="slidenum">
              <a:rPr lang="fi-FI" altLang="fi-FI" smtClean="0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008148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://upload.wikimedia.org/wikipedia/commons/c/c2/Stalin_Lenin_jk.jpg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hyperlink" Target="http://upload.wikimedia.org/wikipedia/commons/c/cc/Natsien-menestys-parlamenttivaaleissa.png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hyperlink" Target="http://upload.wikimedia.org/wikipedia/commons/c/c2/Sturmabteilung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hyperlink" Target="http://upload.wikimedia.org/wikipedia/commons/d/d7/Bundesarchiv_Bild_146-2007-0003%2C_Soldaten_bei_der_Verhaftung_von_Stadtr%C3%A4ten.jpg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hyperlink" Target="http://upload.wikimedia.org/wikipedia/commons/b/b7/Justizvollzugsanstalt_Landsberg_am_Lech.JPG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hyperlink" Target="http://upload.wikimedia.org/wikipedia/fi/a/aa/Taisteluni400.png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hyperlink" Target="http://upload.wikimedia.org/wikipedia/commons/3/32/Bundesarchiv_Bild_183-S33882%2C_Adolf_Hitler.jpg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hyperlink" Target="http://upload.wikimedia.org/wikipedia/commons/c/cc/KL_Auschwitz_I_Crematorium_I_gaschamber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hyperlink" Target="http://upload.wikimedia.org/wikipedia/commons/8/84/Rows_of_bodies_of_dead_inmates_fill_the_yard_of_Lager_Nordhausen%2C_a_Gestapo_concentration_camp.jpg" TargetMode="Externa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upload.wikimedia.org/wikipedia/commons/7/79/Joseph_Stalin_with_daughter_Svetlana%2C_1935.jpg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64E15738-CFE9-774F-8902-BC870D7C5EE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24840" y="1122363"/>
            <a:ext cx="2400300" cy="2387600"/>
          </a:xfrm>
        </p:spPr>
        <p:txBody>
          <a:bodyPr>
            <a:normAutofit/>
          </a:bodyPr>
          <a:lstStyle/>
          <a:p>
            <a:pPr algn="l" eaLnBrk="1" hangingPunct="1"/>
            <a:r>
              <a:rPr lang="fi-FI" altLang="fi-FI" sz="2900" b="1"/>
              <a:t>Kansainvälinen politiikka 1920-luvulla ja ajautuminen diktatuureihin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B0655716-1927-CD41-9B67-8AFAB6B15BD2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35763" y="3573016"/>
            <a:ext cx="2400300" cy="1655762"/>
          </a:xfrm>
        </p:spPr>
        <p:txBody>
          <a:bodyPr>
            <a:normAutofit/>
          </a:bodyPr>
          <a:lstStyle/>
          <a:p>
            <a:pPr algn="l" eaLnBrk="1" hangingPunct="1"/>
            <a:r>
              <a:rPr lang="fi-FI" altLang="fi-FI" sz="1600" dirty="0"/>
              <a:t>Kpl 5-6.</a:t>
            </a:r>
          </a:p>
        </p:txBody>
      </p:sp>
      <p:pic>
        <p:nvPicPr>
          <p:cNvPr id="2054" name="Kuva 4">
            <a:extLst>
              <a:ext uri="{FF2B5EF4-FFF2-40B4-BE49-F238E27FC236}">
                <a16:creationId xmlns:a16="http://schemas.microsoft.com/office/drawing/2014/main" id="{C5B59E32-9ED0-704C-A037-9C3DA8EE3CB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9996"/>
          <a:stretch/>
        </p:blipFill>
        <p:spPr bwMode="auto">
          <a:xfrm>
            <a:off x="3496948" y="-1"/>
            <a:ext cx="1837944" cy="2183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Kuva 7">
            <a:extLst>
              <a:ext uri="{FF2B5EF4-FFF2-40B4-BE49-F238E27FC236}">
                <a16:creationId xmlns:a16="http://schemas.microsoft.com/office/drawing/2014/main" id="{2176AEA5-E3CF-B14D-BFFE-13F71F23799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9432"/>
          <a:stretch/>
        </p:blipFill>
        <p:spPr bwMode="auto">
          <a:xfrm>
            <a:off x="5401502" y="1"/>
            <a:ext cx="1837944" cy="2183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Kuva 1">
            <a:extLst>
              <a:ext uri="{FF2B5EF4-FFF2-40B4-BE49-F238E27FC236}">
                <a16:creationId xmlns:a16="http://schemas.microsoft.com/office/drawing/2014/main" id="{A4AA8214-2E8E-8C46-B565-E76C2053557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16" r="14063" b="-2"/>
          <a:stretch/>
        </p:blipFill>
        <p:spPr bwMode="auto">
          <a:xfrm>
            <a:off x="7306056" y="1"/>
            <a:ext cx="1837944" cy="2183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Kuva 2">
            <a:extLst>
              <a:ext uri="{FF2B5EF4-FFF2-40B4-BE49-F238E27FC236}">
                <a16:creationId xmlns:a16="http://schemas.microsoft.com/office/drawing/2014/main" id="{F28897E7-3FF6-6044-B647-9FE25983F40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70" r="-4" b="25416"/>
          <a:stretch/>
        </p:blipFill>
        <p:spPr bwMode="auto">
          <a:xfrm>
            <a:off x="3493006" y="2274490"/>
            <a:ext cx="2793178" cy="2246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Kuva 5">
            <a:extLst>
              <a:ext uri="{FF2B5EF4-FFF2-40B4-BE49-F238E27FC236}">
                <a16:creationId xmlns:a16="http://schemas.microsoft.com/office/drawing/2014/main" id="{D2089B20-853A-5542-927D-9478C42327A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4" r="8877" b="4"/>
          <a:stretch/>
        </p:blipFill>
        <p:spPr bwMode="auto">
          <a:xfrm>
            <a:off x="3490219" y="4607391"/>
            <a:ext cx="2788420" cy="2250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Kuva 6">
            <a:extLst>
              <a:ext uri="{FF2B5EF4-FFF2-40B4-BE49-F238E27FC236}">
                <a16:creationId xmlns:a16="http://schemas.microsoft.com/office/drawing/2014/main" id="{6EF1798C-F9A8-A146-B52E-683F5F3B215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20" r="18153"/>
          <a:stretch/>
        </p:blipFill>
        <p:spPr bwMode="auto">
          <a:xfrm>
            <a:off x="6350004" y="2274491"/>
            <a:ext cx="2788421" cy="4583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391" name="Rectangle 73">
            <a:extLst>
              <a:ext uri="{FF2B5EF4-FFF2-40B4-BE49-F238E27FC236}">
                <a16:creationId xmlns:a16="http://schemas.microsoft.com/office/drawing/2014/main" id="{8ABFE404-8D65-4573-A3EF-6DF477936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6386" name="Otsikko 1">
            <a:extLst>
              <a:ext uri="{FF2B5EF4-FFF2-40B4-BE49-F238E27FC236}">
                <a16:creationId xmlns:a16="http://schemas.microsoft.com/office/drawing/2014/main" id="{9B6E75C6-C1AB-544A-8E35-E15E28626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311" y="4610244"/>
            <a:ext cx="2737278" cy="1714500"/>
          </a:xfrm>
        </p:spPr>
        <p:txBody>
          <a:bodyPr>
            <a:normAutofit/>
          </a:bodyPr>
          <a:lstStyle/>
          <a:p>
            <a:r>
              <a:rPr lang="fi-FI" altLang="fi-FI" sz="2200" b="1"/>
              <a:t>Lev Trotski, Stalinin kilpailija &amp; Coyoacanin surmapaikan muistomerkki</a:t>
            </a:r>
          </a:p>
        </p:txBody>
      </p:sp>
      <p:pic>
        <p:nvPicPr>
          <p:cNvPr id="16388" name="Picture 2">
            <a:extLst>
              <a:ext uri="{FF2B5EF4-FFF2-40B4-BE49-F238E27FC236}">
                <a16:creationId xmlns:a16="http://schemas.microsoft.com/office/drawing/2014/main" id="{7F58EAAF-6A34-0945-B2FC-FA66D6497B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68" b="5"/>
          <a:stretch/>
        </p:blipFill>
        <p:spPr bwMode="auto">
          <a:xfrm>
            <a:off x="505311" y="370320"/>
            <a:ext cx="2787179" cy="4051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3">
            <a:extLst>
              <a:ext uri="{FF2B5EF4-FFF2-40B4-BE49-F238E27FC236}">
                <a16:creationId xmlns:a16="http://schemas.microsoft.com/office/drawing/2014/main" id="{6E33E5E2-BCC6-2C42-9056-1560209E6E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63" b="5497"/>
          <a:stretch/>
        </p:blipFill>
        <p:spPr bwMode="auto">
          <a:xfrm>
            <a:off x="3539508" y="370320"/>
            <a:ext cx="5099178" cy="4051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6392" name="Straight Connector 75">
            <a:extLst>
              <a:ext uri="{FF2B5EF4-FFF2-40B4-BE49-F238E27FC236}">
                <a16:creationId xmlns:a16="http://schemas.microsoft.com/office/drawing/2014/main" id="{AF5191F1-A1C8-4AEE-8007-DF304E42B1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10522" y="4750763"/>
            <a:ext cx="0" cy="137160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87" name="Sisällön paikkamerkki 2">
            <a:extLst>
              <a:ext uri="{FF2B5EF4-FFF2-40B4-BE49-F238E27FC236}">
                <a16:creationId xmlns:a16="http://schemas.microsoft.com/office/drawing/2014/main" id="{47CA76A7-A539-D84D-AFCE-CE9273945D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4764" y="4610244"/>
            <a:ext cx="5043924" cy="1714500"/>
          </a:xfrm>
        </p:spPr>
        <p:txBody>
          <a:bodyPr anchor="ctr">
            <a:normAutofit/>
          </a:bodyPr>
          <a:lstStyle/>
          <a:p>
            <a:endParaRPr lang="fi-FI" altLang="fi-FI" sz="150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52E7A7D0-55A3-415E-AE9F-B7C59E36EB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10" name="Otsikko 1">
            <a:extLst>
              <a:ext uri="{FF2B5EF4-FFF2-40B4-BE49-F238E27FC236}">
                <a16:creationId xmlns:a16="http://schemas.microsoft.com/office/drawing/2014/main" id="{C52C3731-1FA8-B243-B774-D965AA4EE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1642" y="1076324"/>
            <a:ext cx="4293108" cy="1535051"/>
          </a:xfrm>
        </p:spPr>
        <p:txBody>
          <a:bodyPr anchor="b">
            <a:normAutofit/>
          </a:bodyPr>
          <a:lstStyle/>
          <a:p>
            <a:r>
              <a:rPr lang="fi-FI" altLang="fi-FI" sz="4500" b="1" dirty="0"/>
              <a:t>Sergei Kirovin murha 1934</a:t>
            </a:r>
          </a:p>
        </p:txBody>
      </p:sp>
      <p:pic>
        <p:nvPicPr>
          <p:cNvPr id="17412" name="Picture 2">
            <a:extLst>
              <a:ext uri="{FF2B5EF4-FFF2-40B4-BE49-F238E27FC236}">
                <a16:creationId xmlns:a16="http://schemas.microsoft.com/office/drawing/2014/main" id="{0D8778E2-19F7-E44B-9DD4-D80C3F1C18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63" r="19445" b="1"/>
          <a:stretch/>
        </p:blipFill>
        <p:spPr bwMode="auto">
          <a:xfrm>
            <a:off x="342900" y="601133"/>
            <a:ext cx="3036093" cy="5575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id="{EABAD4DA-87BA-4F70-9EF0-45C6BCF17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79326" y="431969"/>
            <a:ext cx="73152" cy="4114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915128D9-2797-47FA-B6FE-EC24E6B843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4449" y="2935541"/>
            <a:ext cx="46634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411" name="Sisällön paikkamerkki 2">
            <a:extLst>
              <a:ext uri="{FF2B5EF4-FFF2-40B4-BE49-F238E27FC236}">
                <a16:creationId xmlns:a16="http://schemas.microsoft.com/office/drawing/2014/main" id="{DC28324A-DE8A-6047-B584-40430885C7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162" y="3351276"/>
            <a:ext cx="4704588" cy="2825686"/>
          </a:xfrm>
        </p:spPr>
        <p:txBody>
          <a:bodyPr>
            <a:normAutofit/>
          </a:bodyPr>
          <a:lstStyle/>
          <a:p>
            <a:endParaRPr lang="fi-FI" altLang="fi-FI" sz="19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436" name="Picture 2">
            <a:extLst>
              <a:ext uri="{FF2B5EF4-FFF2-40B4-BE49-F238E27FC236}">
                <a16:creationId xmlns:a16="http://schemas.microsoft.com/office/drawing/2014/main" id="{84359360-7C14-BA42-A86B-D49569F018B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94" r="9093" b="12291"/>
          <a:stretch/>
        </p:blipFill>
        <p:spPr bwMode="auto">
          <a:xfrm>
            <a:off x="2642616" y="10"/>
            <a:ext cx="6501384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7004404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434" name="Otsikko 1">
            <a:extLst>
              <a:ext uri="{FF2B5EF4-FFF2-40B4-BE49-F238E27FC236}">
                <a16:creationId xmlns:a16="http://schemas.microsoft.com/office/drawing/2014/main" id="{DEDEC48F-A73E-0647-8DEE-D9897F5F8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485" y="1122363"/>
            <a:ext cx="301752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altLang="fi-FI" sz="3600" b="1"/>
              <a:t>Aleksandr Solzenitsyn: Gulag. Vankileirien saaristo (1973)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1653" y="434802"/>
            <a:ext cx="146304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0771" y="4546920"/>
            <a:ext cx="298323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320040"/>
            <a:ext cx="8661654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58" name="Otsikko 1">
            <a:extLst>
              <a:ext uri="{FF2B5EF4-FFF2-40B4-BE49-F238E27FC236}">
                <a16:creationId xmlns:a16="http://schemas.microsoft.com/office/drawing/2014/main" id="{E9A6871B-B63D-1C44-88E1-29CA69D9F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63877"/>
            <a:ext cx="2620771" cy="4930246"/>
          </a:xfrm>
        </p:spPr>
        <p:txBody>
          <a:bodyPr>
            <a:normAutofit/>
          </a:bodyPr>
          <a:lstStyle/>
          <a:p>
            <a:pPr algn="r"/>
            <a:r>
              <a:rPr lang="fi-FI" altLang="fi-FI" sz="2800" b="1">
                <a:solidFill>
                  <a:schemeClr val="accent1"/>
                </a:solidFill>
              </a:rPr>
              <a:t>Suomalaiset Neuvostoliitossa</a:t>
            </a:r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59" name="Sisällön paikkamerkki 2">
            <a:extLst>
              <a:ext uri="{FF2B5EF4-FFF2-40B4-BE49-F238E27FC236}">
                <a16:creationId xmlns:a16="http://schemas.microsoft.com/office/drawing/2014/main" id="{31D4DCE2-0D4C-234A-8ECC-95DB42EDB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2023" y="963877"/>
            <a:ext cx="4783327" cy="4930246"/>
          </a:xfrm>
        </p:spPr>
        <p:txBody>
          <a:bodyPr anchor="ctr">
            <a:normAutofit/>
          </a:bodyPr>
          <a:lstStyle/>
          <a:p>
            <a:r>
              <a:rPr lang="fi-FI" altLang="fi-FI" sz="3200" dirty="0"/>
              <a:t>n. 6000 </a:t>
            </a:r>
            <a:r>
              <a:rPr lang="fi-FI" altLang="fi-FI" sz="3200" dirty="0" err="1"/>
              <a:t>amerikansuomalaista</a:t>
            </a:r>
            <a:r>
              <a:rPr lang="fi-FI" altLang="fi-FI" sz="3200" dirty="0"/>
              <a:t> </a:t>
            </a:r>
            <a:r>
              <a:rPr lang="fi-FI" altLang="fi-FI" sz="3200" dirty="0" err="1"/>
              <a:t>NL:on</a:t>
            </a:r>
            <a:endParaRPr lang="fi-FI" altLang="fi-FI" sz="3200" dirty="0"/>
          </a:p>
          <a:p>
            <a:r>
              <a:rPr lang="fi-FI" altLang="fi-FI" sz="3200" dirty="0">
                <a:sym typeface="Wingdings" pitchFamily="2" charset="2"/>
              </a:rPr>
              <a:t> n. 1000 kuoli puhdistuksissa</a:t>
            </a:r>
          </a:p>
          <a:p>
            <a:r>
              <a:rPr lang="fi-FI" altLang="fi-FI" sz="3200" dirty="0">
                <a:sym typeface="Wingdings" pitchFamily="2" charset="2"/>
              </a:rPr>
              <a:t>n. 30 000 suomalaista loikkasi </a:t>
            </a:r>
            <a:r>
              <a:rPr lang="fi-FI" altLang="fi-FI" sz="3200" dirty="0" err="1">
                <a:sym typeface="Wingdings" pitchFamily="2" charset="2"/>
              </a:rPr>
              <a:t>NL:on</a:t>
            </a:r>
            <a:r>
              <a:rPr lang="fi-FI" altLang="fi-FI" sz="3200" dirty="0">
                <a:sym typeface="Wingdings" pitchFamily="2" charset="2"/>
              </a:rPr>
              <a:t> sisällissodan jälkeen 1918</a:t>
            </a:r>
          </a:p>
          <a:p>
            <a:r>
              <a:rPr lang="fi-FI" altLang="fi-FI" sz="3200" dirty="0">
                <a:sym typeface="Wingdings" pitchFamily="2" charset="2"/>
              </a:rPr>
              <a:t> n. 7500 kuoli</a:t>
            </a:r>
            <a:endParaRPr lang="fi-FI" altLang="fi-FI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 73">
            <a:extLst>
              <a:ext uri="{FF2B5EF4-FFF2-40B4-BE49-F238E27FC236}">
                <a16:creationId xmlns:a16="http://schemas.microsoft.com/office/drawing/2014/main" id="{A3BAF07C-C39E-42EB-BB22-8D46691D97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795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D8E9CF54-0466-4261-9E62-0249E60E18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47255" y="-59376"/>
            <a:ext cx="9386886" cy="6923798"/>
            <a:chOff x="-329674" y="-51881"/>
            <a:chExt cx="12515851" cy="6923798"/>
          </a:xfrm>
        </p:grpSpPr>
        <p:sp>
          <p:nvSpPr>
            <p:cNvPr id="77" name="Freeform 5">
              <a:extLst>
                <a:ext uri="{FF2B5EF4-FFF2-40B4-BE49-F238E27FC236}">
                  <a16:creationId xmlns:a16="http://schemas.microsoft.com/office/drawing/2014/main" id="{33E32106-E8B1-4F76-9EE6-58537738A3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78" name="Freeform 6">
              <a:extLst>
                <a:ext uri="{FF2B5EF4-FFF2-40B4-BE49-F238E27FC236}">
                  <a16:creationId xmlns:a16="http://schemas.microsoft.com/office/drawing/2014/main" id="{C32C2C46-A045-44FB-8A74-5EBD650C27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79" name="Freeform 7">
              <a:extLst>
                <a:ext uri="{FF2B5EF4-FFF2-40B4-BE49-F238E27FC236}">
                  <a16:creationId xmlns:a16="http://schemas.microsoft.com/office/drawing/2014/main" id="{6A76F79C-6683-4940-BCF7-4BCCCEE406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80" name="Freeform 8">
              <a:extLst>
                <a:ext uri="{FF2B5EF4-FFF2-40B4-BE49-F238E27FC236}">
                  <a16:creationId xmlns:a16="http://schemas.microsoft.com/office/drawing/2014/main" id="{FF4675A3-6D07-4B1F-9BFC-AEBEA1AD06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81" name="Freeform 9">
              <a:extLst>
                <a:ext uri="{FF2B5EF4-FFF2-40B4-BE49-F238E27FC236}">
                  <a16:creationId xmlns:a16="http://schemas.microsoft.com/office/drawing/2014/main" id="{765E127A-B6B7-4B1D-B7BD-6C8C969D29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82" name="Freeform 10">
              <a:extLst>
                <a:ext uri="{FF2B5EF4-FFF2-40B4-BE49-F238E27FC236}">
                  <a16:creationId xmlns:a16="http://schemas.microsoft.com/office/drawing/2014/main" id="{3BCA9D9E-C72C-4751-BFA9-10B85CACE3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83" name="Freeform 11">
              <a:extLst>
                <a:ext uri="{FF2B5EF4-FFF2-40B4-BE49-F238E27FC236}">
                  <a16:creationId xmlns:a16="http://schemas.microsoft.com/office/drawing/2014/main" id="{080C708C-69BF-441B-AB75-C98160ED06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84" name="Freeform 12">
              <a:extLst>
                <a:ext uri="{FF2B5EF4-FFF2-40B4-BE49-F238E27FC236}">
                  <a16:creationId xmlns:a16="http://schemas.microsoft.com/office/drawing/2014/main" id="{3E79964E-F8F1-4763-8892-7BC3DAE306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85" name="Freeform 13">
              <a:extLst>
                <a:ext uri="{FF2B5EF4-FFF2-40B4-BE49-F238E27FC236}">
                  <a16:creationId xmlns:a16="http://schemas.microsoft.com/office/drawing/2014/main" id="{FE09592A-FCC9-4AE5-BA0B-730C6F3BBE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86" name="Freeform 14">
              <a:extLst>
                <a:ext uri="{FF2B5EF4-FFF2-40B4-BE49-F238E27FC236}">
                  <a16:creationId xmlns:a16="http://schemas.microsoft.com/office/drawing/2014/main" id="{96448994-820C-4BC1-ABF3-4579C6F99A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87" name="Freeform 15">
              <a:extLst>
                <a:ext uri="{FF2B5EF4-FFF2-40B4-BE49-F238E27FC236}">
                  <a16:creationId xmlns:a16="http://schemas.microsoft.com/office/drawing/2014/main" id="{9BB0D192-565A-42B9-B292-CC032D71A6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88" name="Freeform 16">
              <a:extLst>
                <a:ext uri="{FF2B5EF4-FFF2-40B4-BE49-F238E27FC236}">
                  <a16:creationId xmlns:a16="http://schemas.microsoft.com/office/drawing/2014/main" id="{6D1CA09C-5F40-4E92-A7E9-D1FCEE5128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89" name="Freeform 17">
              <a:extLst>
                <a:ext uri="{FF2B5EF4-FFF2-40B4-BE49-F238E27FC236}">
                  <a16:creationId xmlns:a16="http://schemas.microsoft.com/office/drawing/2014/main" id="{379F5AA5-2E14-4880-A5A6-07AEF2AD89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90" name="Freeform 18">
              <a:extLst>
                <a:ext uri="{FF2B5EF4-FFF2-40B4-BE49-F238E27FC236}">
                  <a16:creationId xmlns:a16="http://schemas.microsoft.com/office/drawing/2014/main" id="{EF14BD32-D239-4DA3-98B3-7752073657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91" name="Freeform 19">
              <a:extLst>
                <a:ext uri="{FF2B5EF4-FFF2-40B4-BE49-F238E27FC236}">
                  <a16:creationId xmlns:a16="http://schemas.microsoft.com/office/drawing/2014/main" id="{CF07B250-E5E4-4624-9BD7-8D513A67B7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92" name="Freeform 20">
              <a:extLst>
                <a:ext uri="{FF2B5EF4-FFF2-40B4-BE49-F238E27FC236}">
                  <a16:creationId xmlns:a16="http://schemas.microsoft.com/office/drawing/2014/main" id="{BCC5D120-7C8C-4290-865C-4EE6E4F245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93" name="Freeform 21">
              <a:extLst>
                <a:ext uri="{FF2B5EF4-FFF2-40B4-BE49-F238E27FC236}">
                  <a16:creationId xmlns:a16="http://schemas.microsoft.com/office/drawing/2014/main" id="{C24688C6-CAE5-4EF2-B2BA-A138DA0A24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94" name="Freeform 22">
              <a:extLst>
                <a:ext uri="{FF2B5EF4-FFF2-40B4-BE49-F238E27FC236}">
                  <a16:creationId xmlns:a16="http://schemas.microsoft.com/office/drawing/2014/main" id="{6BD31099-7C13-4901-A04F-632B1CD84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95" name="Freeform 23">
              <a:extLst>
                <a:ext uri="{FF2B5EF4-FFF2-40B4-BE49-F238E27FC236}">
                  <a16:creationId xmlns:a16="http://schemas.microsoft.com/office/drawing/2014/main" id="{679F5FF7-82B2-4033-8FBE-63170C9378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</p:grpSp>
      <p:sp>
        <p:nvSpPr>
          <p:cNvPr id="20482" name="Otsikko 1">
            <a:extLst>
              <a:ext uri="{FF2B5EF4-FFF2-40B4-BE49-F238E27FC236}">
                <a16:creationId xmlns:a16="http://schemas.microsoft.com/office/drawing/2014/main" id="{268EFD8A-FFB3-C245-88B2-F223FFFBF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472" y="4563895"/>
            <a:ext cx="3831754" cy="1777829"/>
          </a:xfrm>
        </p:spPr>
        <p:txBody>
          <a:bodyPr>
            <a:normAutofit/>
          </a:bodyPr>
          <a:lstStyle/>
          <a:p>
            <a:pPr algn="r"/>
            <a:r>
              <a:rPr lang="fi-FI" altLang="fi-FI" sz="3500" b="1"/>
              <a:t>Propagandakuvia kolhooseista</a:t>
            </a:r>
          </a:p>
        </p:txBody>
      </p:sp>
      <p:pic>
        <p:nvPicPr>
          <p:cNvPr id="20485" name="Picture 3">
            <a:extLst>
              <a:ext uri="{FF2B5EF4-FFF2-40B4-BE49-F238E27FC236}">
                <a16:creationId xmlns:a16="http://schemas.microsoft.com/office/drawing/2014/main" id="{58EFFA37-6134-8E4A-94D3-E6A697E712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2" r="3705" b="-1"/>
          <a:stretch/>
        </p:blipFill>
        <p:spPr bwMode="auto">
          <a:xfrm>
            <a:off x="20" y="10"/>
            <a:ext cx="4498207" cy="4306823"/>
          </a:xfrm>
          <a:custGeom>
            <a:avLst/>
            <a:gdLst/>
            <a:ahLst/>
            <a:cxnLst/>
            <a:rect l="l" t="t" r="r" b="b"/>
            <a:pathLst>
              <a:path w="5997636" h="4306833">
                <a:moveTo>
                  <a:pt x="0" y="0"/>
                </a:moveTo>
                <a:lnTo>
                  <a:pt x="5997636" y="0"/>
                </a:lnTo>
                <a:lnTo>
                  <a:pt x="5997636" y="4302053"/>
                </a:lnTo>
                <a:lnTo>
                  <a:pt x="5313331" y="4306748"/>
                </a:lnTo>
                <a:cubicBezTo>
                  <a:pt x="3800480" y="4309129"/>
                  <a:pt x="2093145" y="4262282"/>
                  <a:pt x="400746" y="4118385"/>
                </a:cubicBezTo>
                <a:lnTo>
                  <a:pt x="0" y="4081409"/>
                </a:lnTo>
                <a:lnTo>
                  <a:pt x="0" y="2982070"/>
                </a:lnTo>
                <a:lnTo>
                  <a:pt x="0" y="278994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4" name="Picture 2">
            <a:extLst>
              <a:ext uri="{FF2B5EF4-FFF2-40B4-BE49-F238E27FC236}">
                <a16:creationId xmlns:a16="http://schemas.microsoft.com/office/drawing/2014/main" id="{AFEC534A-9589-F447-BB07-3E02A405AA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15" r="9056"/>
          <a:stretch/>
        </p:blipFill>
        <p:spPr bwMode="auto">
          <a:xfrm>
            <a:off x="4632326" y="10"/>
            <a:ext cx="4511674" cy="4299555"/>
          </a:xfrm>
          <a:custGeom>
            <a:avLst/>
            <a:gdLst/>
            <a:ahLst/>
            <a:cxnLst/>
            <a:rect l="l" t="t" r="r" b="b"/>
            <a:pathLst>
              <a:path w="6015565" h="4299565">
                <a:moveTo>
                  <a:pt x="0" y="0"/>
                </a:moveTo>
                <a:lnTo>
                  <a:pt x="6015565" y="0"/>
                </a:lnTo>
                <a:lnTo>
                  <a:pt x="6015565" y="2789945"/>
                </a:lnTo>
                <a:lnTo>
                  <a:pt x="6015565" y="2982070"/>
                </a:lnTo>
                <a:lnTo>
                  <a:pt x="6015565" y="3957888"/>
                </a:lnTo>
                <a:lnTo>
                  <a:pt x="5937368" y="3966171"/>
                </a:lnTo>
                <a:cubicBezTo>
                  <a:pt x="3963073" y="4164120"/>
                  <a:pt x="2060717" y="4257123"/>
                  <a:pt x="577162" y="4289728"/>
                </a:cubicBezTo>
                <a:lnTo>
                  <a:pt x="0" y="429956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483" name="Sisällön paikkamerkki 2">
            <a:extLst>
              <a:ext uri="{FF2B5EF4-FFF2-40B4-BE49-F238E27FC236}">
                <a16:creationId xmlns:a16="http://schemas.microsoft.com/office/drawing/2014/main" id="{546DE81D-503C-9B42-9217-BB03EF2EA5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3832" y="4571423"/>
            <a:ext cx="3906408" cy="1770300"/>
          </a:xfrm>
        </p:spPr>
        <p:txBody>
          <a:bodyPr anchor="ctr">
            <a:normAutofit/>
          </a:bodyPr>
          <a:lstStyle/>
          <a:p>
            <a:endParaRPr lang="fi-FI" altLang="fi-FI" sz="160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 73">
            <a:extLst>
              <a:ext uri="{FF2B5EF4-FFF2-40B4-BE49-F238E27FC236}">
                <a16:creationId xmlns:a16="http://schemas.microsoft.com/office/drawing/2014/main" id="{A3BAF07C-C39E-42EB-BB22-8D46691D97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795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D8E9CF54-0466-4261-9E62-0249E60E18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47255" y="-59376"/>
            <a:ext cx="9386886" cy="6923798"/>
            <a:chOff x="-329674" y="-51881"/>
            <a:chExt cx="12515851" cy="6923798"/>
          </a:xfrm>
        </p:grpSpPr>
        <p:sp>
          <p:nvSpPr>
            <p:cNvPr id="77" name="Freeform 5">
              <a:extLst>
                <a:ext uri="{FF2B5EF4-FFF2-40B4-BE49-F238E27FC236}">
                  <a16:creationId xmlns:a16="http://schemas.microsoft.com/office/drawing/2014/main" id="{33E32106-E8B1-4F76-9EE6-58537738A3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78" name="Freeform 6">
              <a:extLst>
                <a:ext uri="{FF2B5EF4-FFF2-40B4-BE49-F238E27FC236}">
                  <a16:creationId xmlns:a16="http://schemas.microsoft.com/office/drawing/2014/main" id="{C32C2C46-A045-44FB-8A74-5EBD650C27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79" name="Freeform 7">
              <a:extLst>
                <a:ext uri="{FF2B5EF4-FFF2-40B4-BE49-F238E27FC236}">
                  <a16:creationId xmlns:a16="http://schemas.microsoft.com/office/drawing/2014/main" id="{6A76F79C-6683-4940-BCF7-4BCCCEE406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80" name="Freeform 8">
              <a:extLst>
                <a:ext uri="{FF2B5EF4-FFF2-40B4-BE49-F238E27FC236}">
                  <a16:creationId xmlns:a16="http://schemas.microsoft.com/office/drawing/2014/main" id="{FF4675A3-6D07-4B1F-9BFC-AEBEA1AD06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81" name="Freeform 9">
              <a:extLst>
                <a:ext uri="{FF2B5EF4-FFF2-40B4-BE49-F238E27FC236}">
                  <a16:creationId xmlns:a16="http://schemas.microsoft.com/office/drawing/2014/main" id="{765E127A-B6B7-4B1D-B7BD-6C8C969D29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82" name="Freeform 10">
              <a:extLst>
                <a:ext uri="{FF2B5EF4-FFF2-40B4-BE49-F238E27FC236}">
                  <a16:creationId xmlns:a16="http://schemas.microsoft.com/office/drawing/2014/main" id="{3BCA9D9E-C72C-4751-BFA9-10B85CACE3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83" name="Freeform 11">
              <a:extLst>
                <a:ext uri="{FF2B5EF4-FFF2-40B4-BE49-F238E27FC236}">
                  <a16:creationId xmlns:a16="http://schemas.microsoft.com/office/drawing/2014/main" id="{080C708C-69BF-441B-AB75-C98160ED06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84" name="Freeform 12">
              <a:extLst>
                <a:ext uri="{FF2B5EF4-FFF2-40B4-BE49-F238E27FC236}">
                  <a16:creationId xmlns:a16="http://schemas.microsoft.com/office/drawing/2014/main" id="{3E79964E-F8F1-4763-8892-7BC3DAE306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85" name="Freeform 13">
              <a:extLst>
                <a:ext uri="{FF2B5EF4-FFF2-40B4-BE49-F238E27FC236}">
                  <a16:creationId xmlns:a16="http://schemas.microsoft.com/office/drawing/2014/main" id="{FE09592A-FCC9-4AE5-BA0B-730C6F3BBE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86" name="Freeform 14">
              <a:extLst>
                <a:ext uri="{FF2B5EF4-FFF2-40B4-BE49-F238E27FC236}">
                  <a16:creationId xmlns:a16="http://schemas.microsoft.com/office/drawing/2014/main" id="{96448994-820C-4BC1-ABF3-4579C6F99A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87" name="Freeform 15">
              <a:extLst>
                <a:ext uri="{FF2B5EF4-FFF2-40B4-BE49-F238E27FC236}">
                  <a16:creationId xmlns:a16="http://schemas.microsoft.com/office/drawing/2014/main" id="{9BB0D192-565A-42B9-B292-CC032D71A6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88" name="Freeform 16">
              <a:extLst>
                <a:ext uri="{FF2B5EF4-FFF2-40B4-BE49-F238E27FC236}">
                  <a16:creationId xmlns:a16="http://schemas.microsoft.com/office/drawing/2014/main" id="{6D1CA09C-5F40-4E92-A7E9-D1FCEE5128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89" name="Freeform 17">
              <a:extLst>
                <a:ext uri="{FF2B5EF4-FFF2-40B4-BE49-F238E27FC236}">
                  <a16:creationId xmlns:a16="http://schemas.microsoft.com/office/drawing/2014/main" id="{379F5AA5-2E14-4880-A5A6-07AEF2AD89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90" name="Freeform 18">
              <a:extLst>
                <a:ext uri="{FF2B5EF4-FFF2-40B4-BE49-F238E27FC236}">
                  <a16:creationId xmlns:a16="http://schemas.microsoft.com/office/drawing/2014/main" id="{EF14BD32-D239-4DA3-98B3-7752073657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91" name="Freeform 19">
              <a:extLst>
                <a:ext uri="{FF2B5EF4-FFF2-40B4-BE49-F238E27FC236}">
                  <a16:creationId xmlns:a16="http://schemas.microsoft.com/office/drawing/2014/main" id="{CF07B250-E5E4-4624-9BD7-8D513A67B7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92" name="Freeform 20">
              <a:extLst>
                <a:ext uri="{FF2B5EF4-FFF2-40B4-BE49-F238E27FC236}">
                  <a16:creationId xmlns:a16="http://schemas.microsoft.com/office/drawing/2014/main" id="{BCC5D120-7C8C-4290-865C-4EE6E4F245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93" name="Freeform 21">
              <a:extLst>
                <a:ext uri="{FF2B5EF4-FFF2-40B4-BE49-F238E27FC236}">
                  <a16:creationId xmlns:a16="http://schemas.microsoft.com/office/drawing/2014/main" id="{C24688C6-CAE5-4EF2-B2BA-A138DA0A24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94" name="Freeform 22">
              <a:extLst>
                <a:ext uri="{FF2B5EF4-FFF2-40B4-BE49-F238E27FC236}">
                  <a16:creationId xmlns:a16="http://schemas.microsoft.com/office/drawing/2014/main" id="{6BD31099-7C13-4901-A04F-632B1CD84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95" name="Freeform 23">
              <a:extLst>
                <a:ext uri="{FF2B5EF4-FFF2-40B4-BE49-F238E27FC236}">
                  <a16:creationId xmlns:a16="http://schemas.microsoft.com/office/drawing/2014/main" id="{679F5FF7-82B2-4033-8FBE-63170C9378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</p:grpSp>
      <p:sp>
        <p:nvSpPr>
          <p:cNvPr id="21506" name="Rectangle 2">
            <a:extLst>
              <a:ext uri="{FF2B5EF4-FFF2-40B4-BE49-F238E27FC236}">
                <a16:creationId xmlns:a16="http://schemas.microsoft.com/office/drawing/2014/main" id="{26A6599C-E1B8-6D4C-9798-DAF4C61E0A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66472" y="4563895"/>
            <a:ext cx="3831754" cy="1777829"/>
          </a:xfrm>
        </p:spPr>
        <p:txBody>
          <a:bodyPr>
            <a:normAutofit/>
          </a:bodyPr>
          <a:lstStyle/>
          <a:p>
            <a:pPr algn="r" eaLnBrk="1" hangingPunct="1"/>
            <a:r>
              <a:rPr lang="fi-FI" altLang="fi-FI" sz="1900" b="1"/>
              <a:t>Henkilökultti</a:t>
            </a:r>
            <a:r>
              <a:rPr lang="fi-FI" altLang="fi-FI" sz="1900"/>
              <a:t>: </a:t>
            </a:r>
            <a:r>
              <a:rPr lang="fi-FI" altLang="fi-FI" sz="1900" i="1"/>
              <a:t>”Isä aurinkoinen, tieteen johtava valo, kaikkien työtätekevien ystävä ja opettaja, historian suurin nero, kansojen isä ja ihmiskunnan loistava aurinko”</a:t>
            </a:r>
          </a:p>
        </p:txBody>
      </p:sp>
      <p:pic>
        <p:nvPicPr>
          <p:cNvPr id="21509" name="Picture 5" descr="stalin-with-kids">
            <a:extLst>
              <a:ext uri="{FF2B5EF4-FFF2-40B4-BE49-F238E27FC236}">
                <a16:creationId xmlns:a16="http://schemas.microsoft.com/office/drawing/2014/main" id="{EDCB8B3B-1D15-0749-9363-3BC3FED7DF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13" b="26065"/>
          <a:stretch/>
        </p:blipFill>
        <p:spPr bwMode="auto">
          <a:xfrm>
            <a:off x="20" y="10"/>
            <a:ext cx="4498207" cy="4306823"/>
          </a:xfrm>
          <a:custGeom>
            <a:avLst/>
            <a:gdLst/>
            <a:ahLst/>
            <a:cxnLst/>
            <a:rect l="l" t="t" r="r" b="b"/>
            <a:pathLst>
              <a:path w="5997636" h="4306833">
                <a:moveTo>
                  <a:pt x="0" y="0"/>
                </a:moveTo>
                <a:lnTo>
                  <a:pt x="5997636" y="0"/>
                </a:lnTo>
                <a:lnTo>
                  <a:pt x="5997636" y="4302053"/>
                </a:lnTo>
                <a:lnTo>
                  <a:pt x="5313331" y="4306748"/>
                </a:lnTo>
                <a:cubicBezTo>
                  <a:pt x="3800480" y="4309129"/>
                  <a:pt x="2093145" y="4262282"/>
                  <a:pt x="400746" y="4118385"/>
                </a:cubicBezTo>
                <a:lnTo>
                  <a:pt x="0" y="4081409"/>
                </a:lnTo>
                <a:lnTo>
                  <a:pt x="0" y="2982070"/>
                </a:lnTo>
                <a:lnTo>
                  <a:pt x="0" y="278994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Kuva 1">
            <a:extLst>
              <a:ext uri="{FF2B5EF4-FFF2-40B4-BE49-F238E27FC236}">
                <a16:creationId xmlns:a16="http://schemas.microsoft.com/office/drawing/2014/main" id="{1D3A94D5-FB36-5047-A8A0-06823EEC0F4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81" r="10783" b="2"/>
          <a:stretch/>
        </p:blipFill>
        <p:spPr bwMode="auto">
          <a:xfrm>
            <a:off x="4632326" y="10"/>
            <a:ext cx="4511674" cy="4299555"/>
          </a:xfrm>
          <a:custGeom>
            <a:avLst/>
            <a:gdLst/>
            <a:ahLst/>
            <a:cxnLst/>
            <a:rect l="l" t="t" r="r" b="b"/>
            <a:pathLst>
              <a:path w="6015565" h="4299565">
                <a:moveTo>
                  <a:pt x="0" y="0"/>
                </a:moveTo>
                <a:lnTo>
                  <a:pt x="6015565" y="0"/>
                </a:lnTo>
                <a:lnTo>
                  <a:pt x="6015565" y="2789945"/>
                </a:lnTo>
                <a:lnTo>
                  <a:pt x="6015565" y="2982070"/>
                </a:lnTo>
                <a:lnTo>
                  <a:pt x="6015565" y="3957888"/>
                </a:lnTo>
                <a:lnTo>
                  <a:pt x="5937368" y="3966171"/>
                </a:lnTo>
                <a:cubicBezTo>
                  <a:pt x="3963073" y="4164120"/>
                  <a:pt x="2060717" y="4257123"/>
                  <a:pt x="577162" y="4289728"/>
                </a:cubicBezTo>
                <a:lnTo>
                  <a:pt x="0" y="429956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Rectangle 3">
            <a:extLst>
              <a:ext uri="{FF2B5EF4-FFF2-40B4-BE49-F238E27FC236}">
                <a16:creationId xmlns:a16="http://schemas.microsoft.com/office/drawing/2014/main" id="{E3B6B45D-247E-B64C-8CDE-1D4281C3A31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43832" y="4571423"/>
            <a:ext cx="3906408" cy="1770300"/>
          </a:xfrm>
        </p:spPr>
        <p:txBody>
          <a:bodyPr anchor="ctr">
            <a:normAutofit/>
          </a:bodyPr>
          <a:lstStyle/>
          <a:p>
            <a:pPr eaLnBrk="1" hangingPunct="1"/>
            <a:endParaRPr lang="fi-FI" altLang="fi-FI" sz="160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4E2ED6F9-63C3-4A8D-9BB4-1EA62533B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5" name="Rectangle 74">
            <a:extLst>
              <a:ext uri="{FF2B5EF4-FFF2-40B4-BE49-F238E27FC236}">
                <a16:creationId xmlns:a16="http://schemas.microsoft.com/office/drawing/2014/main" id="{6D72081E-AD41-4FBB-B02B-698A68DBCA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5812" y="4218905"/>
            <a:ext cx="8375585" cy="2089317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E12C2D69-EF2D-8641-AF2A-98BCE8C827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54955" y="4458952"/>
            <a:ext cx="2816880" cy="1669838"/>
          </a:xfrm>
        </p:spPr>
        <p:txBody>
          <a:bodyPr>
            <a:normAutofit/>
          </a:bodyPr>
          <a:lstStyle/>
          <a:p>
            <a:pPr eaLnBrk="1" hangingPunct="1"/>
            <a:r>
              <a:rPr lang="fi-FI" altLang="fi-FI" sz="2000" b="1" dirty="0"/>
              <a:t>Stalin on noussut julisteen keskeiseksi henkilöksi ja Lenin esitetään taustalla utuisena hahmona. </a:t>
            </a:r>
          </a:p>
        </p:txBody>
      </p:sp>
      <p:pic>
        <p:nvPicPr>
          <p:cNvPr id="22532" name="Picture 5" descr="Tiedosto:Stalin Lenin jk.jpg">
            <a:hlinkClick r:id="rId2"/>
            <a:extLst>
              <a:ext uri="{FF2B5EF4-FFF2-40B4-BE49-F238E27FC236}">
                <a16:creationId xmlns:a16="http://schemas.microsoft.com/office/drawing/2014/main" id="{15837287-ED50-6648-86C4-96A2554A76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3" b="27599"/>
          <a:stretch/>
        </p:blipFill>
        <p:spPr bwMode="auto">
          <a:xfrm>
            <a:off x="20" y="10"/>
            <a:ext cx="9143980" cy="3994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" name="Rectangle 76">
            <a:extLst>
              <a:ext uri="{FF2B5EF4-FFF2-40B4-BE49-F238E27FC236}">
                <a16:creationId xmlns:a16="http://schemas.microsoft.com/office/drawing/2014/main" id="{716248AD-805F-41BF-9B57-FC53E5B32F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806" y="4911519"/>
            <a:ext cx="96012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1F82758F-B2B3-4F0A-BB90-4BFFEDD166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999776" y="5256704"/>
            <a:ext cx="1463040" cy="13716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631D4C9D-5F13-644B-8BD7-5F593398AC5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71869" y="4495466"/>
            <a:ext cx="4545767" cy="1536192"/>
          </a:xfrm>
        </p:spPr>
        <p:txBody>
          <a:bodyPr anchor="ctr">
            <a:normAutofit/>
          </a:bodyPr>
          <a:lstStyle/>
          <a:p>
            <a:pPr eaLnBrk="1" hangingPunct="1"/>
            <a:endParaRPr lang="fi-FI" altLang="fi-FI" sz="16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320040"/>
            <a:ext cx="8661654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54" name="Rectangle 2">
            <a:extLst>
              <a:ext uri="{FF2B5EF4-FFF2-40B4-BE49-F238E27FC236}">
                <a16:creationId xmlns:a16="http://schemas.microsoft.com/office/drawing/2014/main" id="{1CDA9D0E-F3DF-834A-9142-6DB4A7157C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963877"/>
            <a:ext cx="2620771" cy="4930246"/>
          </a:xfrm>
        </p:spPr>
        <p:txBody>
          <a:bodyPr>
            <a:normAutofit/>
          </a:bodyPr>
          <a:lstStyle/>
          <a:p>
            <a:pPr algn="r" eaLnBrk="1" hangingPunct="1"/>
            <a:r>
              <a:rPr lang="fi-FI" altLang="fi-FI" b="1" dirty="0">
                <a:solidFill>
                  <a:schemeClr val="accent1"/>
                </a:solidFill>
              </a:rPr>
              <a:t>Fasistinen Italia</a:t>
            </a:r>
            <a:br>
              <a:rPr lang="fi-FI" altLang="fi-FI" b="1" dirty="0">
                <a:solidFill>
                  <a:schemeClr val="accent1"/>
                </a:solidFill>
              </a:rPr>
            </a:br>
            <a:r>
              <a:rPr lang="fi-FI" altLang="fi-FI" b="1" dirty="0">
                <a:solidFill>
                  <a:schemeClr val="accent1"/>
                </a:solidFill>
              </a:rPr>
              <a:t>(Kpl 6.)</a:t>
            </a:r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15" name="Rectangle 3">
            <a:extLst>
              <a:ext uri="{FF2B5EF4-FFF2-40B4-BE49-F238E27FC236}">
                <a16:creationId xmlns:a16="http://schemas.microsoft.com/office/drawing/2014/main" id="{9BD138C8-19F0-E645-B098-5272E5B414C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732023" y="404664"/>
            <a:ext cx="4944428" cy="6048672"/>
          </a:xfrm>
        </p:spPr>
        <p:txBody>
          <a:bodyPr anchor="ctr">
            <a:normAutofit lnSpcReduction="10000"/>
          </a:bodyPr>
          <a:lstStyle/>
          <a:p>
            <a:pPr eaLnBrk="1" hangingPunct="1"/>
            <a:r>
              <a:rPr lang="fi-FI" altLang="fi-FI" sz="3200" b="1" dirty="0"/>
              <a:t>Benito Mussolini </a:t>
            </a:r>
            <a:r>
              <a:rPr lang="fi-FI" altLang="fi-FI" sz="3200" dirty="0"/>
              <a:t>diktaattoriksi v. 1926 Rooman marssin (v. 1922)  jälkeen</a:t>
            </a:r>
          </a:p>
          <a:p>
            <a:pPr eaLnBrk="1" hangingPunct="1"/>
            <a:r>
              <a:rPr lang="fi-FI" altLang="fi-FI" sz="3200" b="1" dirty="0"/>
              <a:t>Talous</a:t>
            </a:r>
            <a:r>
              <a:rPr lang="fi-FI" altLang="fi-FI" sz="3200" dirty="0"/>
              <a:t>: </a:t>
            </a:r>
          </a:p>
          <a:p>
            <a:pPr marL="0" indent="0" eaLnBrk="1" hangingPunct="1">
              <a:buNone/>
            </a:pPr>
            <a:r>
              <a:rPr lang="fi-FI" altLang="fi-FI" sz="3200" dirty="0"/>
              <a:t>suuret rakennushankkeet, korporaatiot</a:t>
            </a:r>
          </a:p>
          <a:p>
            <a:pPr eaLnBrk="1" hangingPunct="1"/>
            <a:r>
              <a:rPr lang="fi-FI" altLang="fi-FI" sz="3200" b="1" dirty="0"/>
              <a:t>Vastustajien vainot</a:t>
            </a:r>
            <a:r>
              <a:rPr lang="fi-FI" altLang="fi-FI" sz="3200" dirty="0"/>
              <a:t>: </a:t>
            </a:r>
          </a:p>
          <a:p>
            <a:pPr marL="0" indent="0" eaLnBrk="1" hangingPunct="1">
              <a:buNone/>
            </a:pPr>
            <a:r>
              <a:rPr lang="fi-FI" altLang="fi-FI" sz="3200" dirty="0"/>
              <a:t> väkivalta ja poliittiset murhat (erit. kommunistit)</a:t>
            </a:r>
          </a:p>
          <a:p>
            <a:pPr eaLnBrk="1" hangingPunct="1"/>
            <a:r>
              <a:rPr lang="fi-FI" altLang="fi-FI" sz="3200" b="1" dirty="0"/>
              <a:t>Totalitarismi</a:t>
            </a:r>
            <a:r>
              <a:rPr lang="fi-FI" altLang="fi-FI" sz="3200" dirty="0"/>
              <a:t>: </a:t>
            </a:r>
          </a:p>
          <a:p>
            <a:pPr marL="0" indent="0" eaLnBrk="1" hangingPunct="1">
              <a:buNone/>
            </a:pPr>
            <a:r>
              <a:rPr lang="fi-FI" altLang="fi-FI" sz="3200" dirty="0"/>
              <a:t> muut puolueet kiellettiin, sensuuri, propaganda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320040"/>
            <a:ext cx="8661654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70" name="Otsikko 1">
            <a:extLst>
              <a:ext uri="{FF2B5EF4-FFF2-40B4-BE49-F238E27FC236}">
                <a16:creationId xmlns:a16="http://schemas.microsoft.com/office/drawing/2014/main" id="{64B42A3F-66B3-544C-9912-8D543CE76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63877"/>
            <a:ext cx="2620771" cy="4930246"/>
          </a:xfrm>
        </p:spPr>
        <p:txBody>
          <a:bodyPr>
            <a:normAutofit/>
          </a:bodyPr>
          <a:lstStyle/>
          <a:p>
            <a:pPr algn="r" eaLnBrk="1" hangingPunct="1"/>
            <a:r>
              <a:rPr lang="fi-FI" altLang="fi-FI" b="1" dirty="0">
                <a:solidFill>
                  <a:schemeClr val="accent1"/>
                </a:solidFill>
              </a:rPr>
              <a:t>Fasismin oppi</a:t>
            </a:r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71" name="Sisällön paikkamerkki 2">
            <a:extLst>
              <a:ext uri="{FF2B5EF4-FFF2-40B4-BE49-F238E27FC236}">
                <a16:creationId xmlns:a16="http://schemas.microsoft.com/office/drawing/2014/main" id="{85DB0C66-65DF-FD40-9340-DEAC23D128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2023" y="476672"/>
            <a:ext cx="5170802" cy="5904655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fi-FI" altLang="fi-FI" sz="3200" dirty="0"/>
              <a:t>Nimi Mussolinin fasistipuolueesta 1921 </a:t>
            </a:r>
          </a:p>
          <a:p>
            <a:pPr eaLnBrk="1" hangingPunct="1"/>
            <a:r>
              <a:rPr lang="fi-FI" altLang="fi-FI" sz="3200" i="1" dirty="0"/>
              <a:t>Diktatuuri</a:t>
            </a:r>
            <a:endParaRPr lang="fi-FI" altLang="fi-FI" sz="3200" b="1" i="1" dirty="0"/>
          </a:p>
          <a:p>
            <a:pPr eaLnBrk="1" hangingPunct="1"/>
            <a:r>
              <a:rPr lang="fi-FI" altLang="fi-FI" sz="3200" i="1" dirty="0"/>
              <a:t>Totalitarismi</a:t>
            </a:r>
            <a:r>
              <a:rPr lang="fi-FI" altLang="fi-FI" sz="3200" dirty="0"/>
              <a:t>: yhteiskunnan täydellinen kontrolli </a:t>
            </a:r>
          </a:p>
          <a:p>
            <a:pPr eaLnBrk="1" hangingPunct="1"/>
            <a:r>
              <a:rPr lang="fi-FI" altLang="fi-FI" sz="3200" i="1" dirty="0">
                <a:sym typeface="Wingdings" pitchFamily="2" charset="2"/>
              </a:rPr>
              <a:t>Kommunismin</a:t>
            </a:r>
            <a:r>
              <a:rPr lang="fi-FI" altLang="fi-FI" sz="3200" dirty="0">
                <a:sym typeface="Wingdings" pitchFamily="2" charset="2"/>
              </a:rPr>
              <a:t> vastaisuus</a:t>
            </a:r>
          </a:p>
          <a:p>
            <a:pPr eaLnBrk="1" hangingPunct="1"/>
            <a:r>
              <a:rPr lang="fi-FI" altLang="fi-FI" sz="3200" i="1" dirty="0">
                <a:sym typeface="Wingdings" pitchFamily="2" charset="2"/>
              </a:rPr>
              <a:t>Väkivalta</a:t>
            </a:r>
            <a:r>
              <a:rPr lang="fi-FI" altLang="fi-FI" sz="3200" dirty="0">
                <a:sym typeface="Wingdings" pitchFamily="2" charset="2"/>
              </a:rPr>
              <a:t> ja </a:t>
            </a:r>
            <a:r>
              <a:rPr lang="fi-FI" altLang="fi-FI" sz="3200" i="1" dirty="0">
                <a:sym typeface="Wingdings" pitchFamily="2" charset="2"/>
              </a:rPr>
              <a:t>sota</a:t>
            </a:r>
            <a:r>
              <a:rPr lang="fi-FI" altLang="fi-FI" sz="3200" dirty="0">
                <a:sym typeface="Wingdings" pitchFamily="2" charset="2"/>
              </a:rPr>
              <a:t> politiikan keinoina</a:t>
            </a:r>
          </a:p>
          <a:p>
            <a:pPr eaLnBrk="1" hangingPunct="1"/>
            <a:r>
              <a:rPr lang="fi-FI" altLang="fi-FI" sz="3200" i="1" dirty="0">
                <a:sym typeface="Wingdings" pitchFamily="2" charset="2"/>
              </a:rPr>
              <a:t>Kiihkonationalismi</a:t>
            </a:r>
            <a:r>
              <a:rPr lang="fi-FI" altLang="fi-FI" sz="3200" b="1" dirty="0">
                <a:sym typeface="Wingdings" pitchFamily="2" charset="2"/>
              </a:rPr>
              <a:t>: </a:t>
            </a:r>
            <a:r>
              <a:rPr lang="fi-FI" altLang="fi-FI" sz="3200" dirty="0">
                <a:sym typeface="Wingdings" pitchFamily="2" charset="2"/>
              </a:rPr>
              <a:t>vieraiden kulttuurien väheksyminen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 73">
            <a:extLst>
              <a:ext uri="{FF2B5EF4-FFF2-40B4-BE49-F238E27FC236}">
                <a16:creationId xmlns:a16="http://schemas.microsoft.com/office/drawing/2014/main" id="{C3896A03-3945-419A-B66B-4EE266EDD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" y="0"/>
            <a:ext cx="4571993" cy="685800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94" name="Otsikko 1">
            <a:extLst>
              <a:ext uri="{FF2B5EF4-FFF2-40B4-BE49-F238E27FC236}">
                <a16:creationId xmlns:a16="http://schemas.microsoft.com/office/drawing/2014/main" id="{7084DEB4-1525-B24B-A277-4A504FEE8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667" y="4551036"/>
            <a:ext cx="3213315" cy="1687143"/>
          </a:xfrm>
        </p:spPr>
        <p:txBody>
          <a:bodyPr anchor="t">
            <a:normAutofit/>
          </a:bodyPr>
          <a:lstStyle/>
          <a:p>
            <a:r>
              <a:rPr lang="fi-FI" altLang="fi-FI" b="1">
                <a:solidFill>
                  <a:schemeClr val="bg1"/>
                </a:solidFill>
              </a:rPr>
              <a:t>”Fasces” eli vitsakimppu</a:t>
            </a:r>
          </a:p>
        </p:txBody>
      </p:sp>
      <p:pic>
        <p:nvPicPr>
          <p:cNvPr id="8196" name="Picture 2">
            <a:extLst>
              <a:ext uri="{FF2B5EF4-FFF2-40B4-BE49-F238E27FC236}">
                <a16:creationId xmlns:a16="http://schemas.microsoft.com/office/drawing/2014/main" id="{6C45A326-C2CC-B24F-BA92-8B8EE79333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6667" y="643465"/>
            <a:ext cx="1771757" cy="3579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6" name="Rectangle 75">
            <a:extLst>
              <a:ext uri="{FF2B5EF4-FFF2-40B4-BE49-F238E27FC236}">
                <a16:creationId xmlns:a16="http://schemas.microsoft.com/office/drawing/2014/main" id="{B34F5AD2-EDBD-4BBD-A55C-EAFFD0C709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0" y="0"/>
            <a:ext cx="4571992" cy="68580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97" name="Picture 3">
            <a:extLst>
              <a:ext uri="{FF2B5EF4-FFF2-40B4-BE49-F238E27FC236}">
                <a16:creationId xmlns:a16="http://schemas.microsoft.com/office/drawing/2014/main" id="{840335F6-B9C4-5E42-BCF8-65D0A2DD31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50986" y="855039"/>
            <a:ext cx="3233024" cy="3136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8" name="Rectangle 77">
            <a:extLst>
              <a:ext uri="{FF2B5EF4-FFF2-40B4-BE49-F238E27FC236}">
                <a16:creationId xmlns:a16="http://schemas.microsoft.com/office/drawing/2014/main" id="{450D3AD2-FA80-415F-A9CE-54D884561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50987" y="4553637"/>
            <a:ext cx="342900" cy="457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95" name="Sisällön paikkamerkki 2">
            <a:extLst>
              <a:ext uri="{FF2B5EF4-FFF2-40B4-BE49-F238E27FC236}">
                <a16:creationId xmlns:a16="http://schemas.microsoft.com/office/drawing/2014/main" id="{6B31C2EF-885A-A74D-A467-5AC22FCFD3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0020" y="4760585"/>
            <a:ext cx="3233990" cy="1453946"/>
          </a:xfrm>
        </p:spPr>
        <p:txBody>
          <a:bodyPr>
            <a:normAutofit/>
          </a:bodyPr>
          <a:lstStyle/>
          <a:p>
            <a:endParaRPr lang="fi-FI" altLang="fi-FI" sz="1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FA2C82D1-4BA7-EE49-B800-4E88E2C339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7504" y="116632"/>
            <a:ext cx="8856984" cy="648072"/>
          </a:xfrm>
        </p:spPr>
        <p:txBody>
          <a:bodyPr>
            <a:normAutofit/>
          </a:bodyPr>
          <a:lstStyle/>
          <a:p>
            <a:pPr eaLnBrk="1" hangingPunct="1"/>
            <a:r>
              <a:rPr lang="fi-FI" altLang="fi-FI" b="1" dirty="0"/>
              <a:t>1920-luvun kansainvälistä politiikka (kpl 5.)</a:t>
            </a:r>
          </a:p>
        </p:txBody>
      </p:sp>
      <p:graphicFrame>
        <p:nvGraphicFramePr>
          <p:cNvPr id="3" name="Kaaviokuva 2">
            <a:extLst>
              <a:ext uri="{FF2B5EF4-FFF2-40B4-BE49-F238E27FC236}">
                <a16:creationId xmlns:a16="http://schemas.microsoft.com/office/drawing/2014/main" id="{00C5A166-06DF-FE40-9DBC-137D3F97A3B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26516619"/>
              </p:ext>
            </p:extLst>
          </p:nvPr>
        </p:nvGraphicFramePr>
        <p:xfrm>
          <a:off x="107504" y="764704"/>
          <a:ext cx="8928992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4" name="Rectangle 73">
            <a:extLst>
              <a:ext uri="{FF2B5EF4-FFF2-40B4-BE49-F238E27FC236}">
                <a16:creationId xmlns:a16="http://schemas.microsoft.com/office/drawing/2014/main" id="{2032B1E8-BC40-4380-97A6-14C0320AE1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82BEABD9-E1ED-49C7-8734-5494C88E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4782312"/>
            <a:ext cx="8661654" cy="1755648"/>
          </a:xfrm>
          <a:prstGeom prst="rect">
            <a:avLst/>
          </a:prstGeom>
          <a:solidFill>
            <a:schemeClr val="tx1">
              <a:alpha val="93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218" name="Otsikko 1">
            <a:extLst>
              <a:ext uri="{FF2B5EF4-FFF2-40B4-BE49-F238E27FC236}">
                <a16:creationId xmlns:a16="http://schemas.microsoft.com/office/drawing/2014/main" id="{1B7986E5-28FC-8A4C-8EE8-D4EB46EB3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5010912"/>
            <a:ext cx="2167128" cy="1344168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fi-FI" altLang="fi-FI" sz="2100" b="1">
                <a:solidFill>
                  <a:schemeClr val="bg1"/>
                </a:solidFill>
              </a:rPr>
              <a:t>Fasistijohtajia: Benito Mussolini, Adolf Hitler, Francisco Franco</a:t>
            </a:r>
          </a:p>
        </p:txBody>
      </p:sp>
      <p:pic>
        <p:nvPicPr>
          <p:cNvPr id="9221" name="Picture 3">
            <a:extLst>
              <a:ext uri="{FF2B5EF4-FFF2-40B4-BE49-F238E27FC236}">
                <a16:creationId xmlns:a16="http://schemas.microsoft.com/office/drawing/2014/main" id="{E28FAD44-B2EE-3A4F-B0B1-30FAFE3CF8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73261" y="424328"/>
            <a:ext cx="2513514" cy="3973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2">
            <a:extLst>
              <a:ext uri="{FF2B5EF4-FFF2-40B4-BE49-F238E27FC236}">
                <a16:creationId xmlns:a16="http://schemas.microsoft.com/office/drawing/2014/main" id="{7F3BF8F5-F643-BB44-8F07-B4F4FB6FF2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48592" y="424328"/>
            <a:ext cx="2930777" cy="3973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17341211-05E5-4FDD-98B1-F551CD0EAE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3044952" y="5239512"/>
            <a:ext cx="0" cy="914400"/>
          </a:xfrm>
          <a:prstGeom prst="line">
            <a:avLst/>
          </a:prstGeom>
          <a:ln w="19050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19" name="Sisällön paikkamerkki 2">
            <a:extLst>
              <a:ext uri="{FF2B5EF4-FFF2-40B4-BE49-F238E27FC236}">
                <a16:creationId xmlns:a16="http://schemas.microsoft.com/office/drawing/2014/main" id="{A3AD5773-A079-594E-8B16-6ABDC17AC7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84982" y="5010912"/>
            <a:ext cx="5232654" cy="1344168"/>
          </a:xfrm>
        </p:spPr>
        <p:txBody>
          <a:bodyPr anchor="ctr">
            <a:normAutofit/>
          </a:bodyPr>
          <a:lstStyle/>
          <a:p>
            <a:pPr eaLnBrk="1" hangingPunct="1"/>
            <a:endParaRPr lang="fi-FI" altLang="fi-FI" sz="1500">
              <a:solidFill>
                <a:schemeClr val="bg1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2">
            <a:extLst>
              <a:ext uri="{FF2B5EF4-FFF2-40B4-BE49-F238E27FC236}">
                <a16:creationId xmlns:a16="http://schemas.microsoft.com/office/drawing/2014/main" id="{13EF585B-80F7-2F43-917E-8448109E60F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0" r="2" b="2"/>
          <a:stretch/>
        </p:blipFill>
        <p:spPr bwMode="auto">
          <a:xfrm>
            <a:off x="20" y="10"/>
            <a:ext cx="9143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9144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42" name="Otsikko 1">
            <a:extLst>
              <a:ext uri="{FF2B5EF4-FFF2-40B4-BE49-F238E27FC236}">
                <a16:creationId xmlns:a16="http://schemas.microsoft.com/office/drawing/2014/main" id="{C89A3FE4-EBC1-E64D-8D14-13222C7B5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906" y="5317240"/>
            <a:ext cx="8408194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altLang="fi-FI" sz="3100" b="1">
                <a:solidFill>
                  <a:schemeClr val="tx1">
                    <a:lumMod val="85000"/>
                    <a:lumOff val="15000"/>
                  </a:schemeClr>
                </a:solidFill>
              </a:rPr>
              <a:t>Lapuan liike ja myöh. IKL</a:t>
            </a:r>
          </a:p>
        </p:txBody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9144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9144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634E5E7C-1976-4C3E-A934-9425D4F2BF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5" name="Rectangle 74">
            <a:extLst>
              <a:ext uri="{FF2B5EF4-FFF2-40B4-BE49-F238E27FC236}">
                <a16:creationId xmlns:a16="http://schemas.microsoft.com/office/drawing/2014/main" id="{78D323F3-5366-46A1-A430-A21785CACE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27711" y="4638503"/>
            <a:ext cx="6288577" cy="1332634"/>
          </a:xfrm>
          <a:prstGeom prst="rect">
            <a:avLst/>
          </a:prstGeom>
          <a:ln w="12700">
            <a:solidFill>
              <a:srgbClr val="E1E1E1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578" name="Otsikko 1">
            <a:extLst>
              <a:ext uri="{FF2B5EF4-FFF2-40B4-BE49-F238E27FC236}">
                <a16:creationId xmlns:a16="http://schemas.microsoft.com/office/drawing/2014/main" id="{D0ED1CC7-EC2B-FD40-9A95-65FA22C1C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7340" y="4727448"/>
            <a:ext cx="5987034" cy="86868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altLang="fi-FI"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Rooman marssi 1922</a:t>
            </a:r>
          </a:p>
        </p:txBody>
      </p:sp>
      <p:sp>
        <p:nvSpPr>
          <p:cNvPr id="77" name="Rectangle: Rounded Corners 76">
            <a:extLst>
              <a:ext uri="{FF2B5EF4-FFF2-40B4-BE49-F238E27FC236}">
                <a16:creationId xmlns:a16="http://schemas.microsoft.com/office/drawing/2014/main" id="{F94368A0-A606-4A85-99C2-5DEC95FCC9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62332" y="5628237"/>
            <a:ext cx="5419335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venir Next LT Pro"/>
            </a:endParaRPr>
          </a:p>
        </p:txBody>
      </p:sp>
      <p:pic>
        <p:nvPicPr>
          <p:cNvPr id="24580" name="Kuva 4">
            <a:extLst>
              <a:ext uri="{FF2B5EF4-FFF2-40B4-BE49-F238E27FC236}">
                <a16:creationId xmlns:a16="http://schemas.microsoft.com/office/drawing/2014/main" id="{D1CF473F-0F59-4E4E-938B-F16C8926DD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97"/>
          <a:stretch/>
        </p:blipFill>
        <p:spPr bwMode="auto">
          <a:xfrm>
            <a:off x="20" y="10"/>
            <a:ext cx="4491970" cy="4426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Sisällön paikkamerkki 3">
            <a:extLst>
              <a:ext uri="{FF2B5EF4-FFF2-40B4-BE49-F238E27FC236}">
                <a16:creationId xmlns:a16="http://schemas.microsoft.com/office/drawing/2014/main" id="{FFCD5941-6E8F-7E4B-9081-86CD8C71ED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45" r="14992" b="-1"/>
          <a:stretch/>
        </p:blipFill>
        <p:spPr>
          <a:xfrm>
            <a:off x="4652010" y="10"/>
            <a:ext cx="4491990" cy="4426159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4" name="Rectangle 73">
            <a:extLst>
              <a:ext uri="{FF2B5EF4-FFF2-40B4-BE49-F238E27FC236}">
                <a16:creationId xmlns:a16="http://schemas.microsoft.com/office/drawing/2014/main" id="{3BE40A06-F20A-4590-B20B-34C50D338A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6" name="Rectangle 75">
            <a:extLst>
              <a:ext uri="{FF2B5EF4-FFF2-40B4-BE49-F238E27FC236}">
                <a16:creationId xmlns:a16="http://schemas.microsoft.com/office/drawing/2014/main" id="{A3473CF9-37EB-43E7-89EF-D2D1C53D1D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27711" y="221673"/>
            <a:ext cx="6288577" cy="1332634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603" name="Otsikko 1">
            <a:extLst>
              <a:ext uri="{FF2B5EF4-FFF2-40B4-BE49-F238E27FC236}">
                <a16:creationId xmlns:a16="http://schemas.microsoft.com/office/drawing/2014/main" id="{E31B41AA-3D77-7B47-948B-BB5824AF0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7340" y="310343"/>
            <a:ext cx="5989320" cy="86882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altLang="fi-FI" sz="27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Etiopian valtaus 1935-36, itsenäisyys palautettiin I-B:n tuella 1941</a:t>
            </a:r>
          </a:p>
        </p:txBody>
      </p:sp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586B4EF9-43BA-4655-A6FF-1D8E21574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62332" y="1211407"/>
            <a:ext cx="5419335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pic>
        <p:nvPicPr>
          <p:cNvPr id="25604" name="Sisällön paikkamerkki 3">
            <a:extLst>
              <a:ext uri="{FF2B5EF4-FFF2-40B4-BE49-F238E27FC236}">
                <a16:creationId xmlns:a16="http://schemas.microsoft.com/office/drawing/2014/main" id="{EB2AAE5B-098B-2E4B-A94E-9A75AE9E1F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84" r="36035" b="2"/>
          <a:stretch/>
        </p:blipFill>
        <p:spPr>
          <a:xfrm>
            <a:off x="240030" y="2139484"/>
            <a:ext cx="2777490" cy="4096512"/>
          </a:xfrm>
          <a:prstGeom prst="rect">
            <a:avLst/>
          </a:prstGeom>
        </p:spPr>
      </p:pic>
      <p:pic>
        <p:nvPicPr>
          <p:cNvPr id="25605" name="Kuva 4">
            <a:extLst>
              <a:ext uri="{FF2B5EF4-FFF2-40B4-BE49-F238E27FC236}">
                <a16:creationId xmlns:a16="http://schemas.microsoft.com/office/drawing/2014/main" id="{2AF0C1F4-1A96-8746-88BC-6D11F1D5FE6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75" r="26140" b="1"/>
          <a:stretch/>
        </p:blipFill>
        <p:spPr bwMode="auto">
          <a:xfrm>
            <a:off x="3183255" y="2139484"/>
            <a:ext cx="2777490" cy="409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2" name="Kuva 6">
            <a:extLst>
              <a:ext uri="{FF2B5EF4-FFF2-40B4-BE49-F238E27FC236}">
                <a16:creationId xmlns:a16="http://schemas.microsoft.com/office/drawing/2014/main" id="{8986A499-F352-FD45-AA25-FDE7D8866F3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81" r="35523" b="2"/>
          <a:stretch/>
        </p:blipFill>
        <p:spPr bwMode="auto">
          <a:xfrm>
            <a:off x="6124194" y="2139484"/>
            <a:ext cx="2777490" cy="409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4" name="Rectangle 73">
            <a:extLst>
              <a:ext uri="{FF2B5EF4-FFF2-40B4-BE49-F238E27FC236}">
                <a16:creationId xmlns:a16="http://schemas.microsoft.com/office/drawing/2014/main" id="{3685B357-FECE-4F11-B3D0-433533DF9C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364795DB-290E-4908-965D-AED9526AA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72457"/>
            <a:ext cx="9144000" cy="228554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6626" name="Rectangle 2">
            <a:extLst>
              <a:ext uri="{FF2B5EF4-FFF2-40B4-BE49-F238E27FC236}">
                <a16:creationId xmlns:a16="http://schemas.microsoft.com/office/drawing/2014/main" id="{0F5981C5-05CB-0449-907E-1F23A2DE2F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73202" y="4892040"/>
            <a:ext cx="2825496" cy="1325880"/>
          </a:xfrm>
        </p:spPr>
        <p:txBody>
          <a:bodyPr>
            <a:normAutofit/>
          </a:bodyPr>
          <a:lstStyle/>
          <a:p>
            <a:pPr eaLnBrk="1" hangingPunct="1"/>
            <a:r>
              <a:rPr lang="fi-FI" altLang="fi-FI" sz="2400" b="1">
                <a:solidFill>
                  <a:schemeClr val="bg1"/>
                </a:solidFill>
              </a:rPr>
              <a:t>Il Duce</a:t>
            </a:r>
          </a:p>
        </p:txBody>
      </p:sp>
      <p:pic>
        <p:nvPicPr>
          <p:cNvPr id="26628" name="Kuva 2">
            <a:extLst>
              <a:ext uri="{FF2B5EF4-FFF2-40B4-BE49-F238E27FC236}">
                <a16:creationId xmlns:a16="http://schemas.microsoft.com/office/drawing/2014/main" id="{8300D0A5-7F29-B240-8462-9A8104A01B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94" r="3" b="3"/>
          <a:stretch/>
        </p:blipFill>
        <p:spPr bwMode="auto">
          <a:xfrm>
            <a:off x="473202" y="370321"/>
            <a:ext cx="2825496" cy="3881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Kuva 3">
            <a:extLst>
              <a:ext uri="{FF2B5EF4-FFF2-40B4-BE49-F238E27FC236}">
                <a16:creationId xmlns:a16="http://schemas.microsoft.com/office/drawing/2014/main" id="{9DAFD726-2D46-8048-989E-1BD07CF7676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2779"/>
          <a:stretch/>
        </p:blipFill>
        <p:spPr bwMode="auto">
          <a:xfrm>
            <a:off x="3662172" y="370321"/>
            <a:ext cx="5006339" cy="3881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C21E00FA-5862-4ADF-8F96-08EC1FF481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3479748" y="5097939"/>
            <a:ext cx="0" cy="914400"/>
          </a:xfrm>
          <a:prstGeom prst="line">
            <a:avLst/>
          </a:prstGeom>
          <a:ln w="19050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27" name="Rectangle 3">
            <a:extLst>
              <a:ext uri="{FF2B5EF4-FFF2-40B4-BE49-F238E27FC236}">
                <a16:creationId xmlns:a16="http://schemas.microsoft.com/office/drawing/2014/main" id="{6657D0DA-37F0-A049-9CB3-C3EF2E2D430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62172" y="4828032"/>
            <a:ext cx="5006340" cy="1463040"/>
          </a:xfrm>
        </p:spPr>
        <p:txBody>
          <a:bodyPr anchor="ctr">
            <a:normAutofit/>
          </a:bodyPr>
          <a:lstStyle/>
          <a:p>
            <a:pPr eaLnBrk="1" hangingPunct="1"/>
            <a:endParaRPr lang="fi-FI" altLang="fi-FI" sz="15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320040"/>
            <a:ext cx="8661654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650" name="Rectangle 2">
            <a:extLst>
              <a:ext uri="{FF2B5EF4-FFF2-40B4-BE49-F238E27FC236}">
                <a16:creationId xmlns:a16="http://schemas.microsoft.com/office/drawing/2014/main" id="{33722CA8-02E6-D34D-9716-528F6D5E9E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3527" y="963877"/>
            <a:ext cx="3021009" cy="4930246"/>
          </a:xfrm>
        </p:spPr>
        <p:txBody>
          <a:bodyPr>
            <a:normAutofit/>
          </a:bodyPr>
          <a:lstStyle/>
          <a:p>
            <a:pPr algn="r" eaLnBrk="1" hangingPunct="1"/>
            <a:r>
              <a:rPr lang="fi-FI" altLang="fi-FI" b="1" dirty="0">
                <a:solidFill>
                  <a:schemeClr val="accent1"/>
                </a:solidFill>
              </a:rPr>
              <a:t>Kansallissosialistinen Saksa (Kpl 6.)</a:t>
            </a:r>
          </a:p>
        </p:txBody>
      </p: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87" name="Rectangle 3">
            <a:extLst>
              <a:ext uri="{FF2B5EF4-FFF2-40B4-BE49-F238E27FC236}">
                <a16:creationId xmlns:a16="http://schemas.microsoft.com/office/drawing/2014/main" id="{9B0F7C27-E943-204D-8720-95C11143B63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36899" y="764703"/>
            <a:ext cx="5183574" cy="5688633"/>
          </a:xfrm>
        </p:spPr>
        <p:txBody>
          <a:bodyPr anchor="ctr">
            <a:normAutofit fontScale="85000" lnSpcReduction="10000"/>
          </a:bodyPr>
          <a:lstStyle/>
          <a:p>
            <a:pPr eaLnBrk="1" hangingPunct="1"/>
            <a:r>
              <a:rPr lang="fi-FI" altLang="fi-FI" sz="3200" b="1" dirty="0"/>
              <a:t>Adolf Hitler </a:t>
            </a:r>
            <a:r>
              <a:rPr lang="fi-FI" altLang="fi-FI" sz="3200" dirty="0"/>
              <a:t>vaaleilla valtakunnankansleriksi 1933, diktaattori 1934</a:t>
            </a:r>
          </a:p>
          <a:p>
            <a:pPr eaLnBrk="1" hangingPunct="1"/>
            <a:r>
              <a:rPr lang="fi-FI" altLang="fi-FI" sz="3200" b="1" dirty="0"/>
              <a:t>Talous</a:t>
            </a:r>
            <a:r>
              <a:rPr lang="fi-FI" altLang="fi-FI" sz="3200" dirty="0"/>
              <a:t>:</a:t>
            </a:r>
            <a:r>
              <a:rPr lang="fi-FI" altLang="fi-FI" sz="3200" b="1" dirty="0"/>
              <a:t> </a:t>
            </a:r>
          </a:p>
          <a:p>
            <a:pPr marL="0" indent="0" eaLnBrk="1" hangingPunct="1">
              <a:buNone/>
            </a:pPr>
            <a:r>
              <a:rPr lang="fi-FI" altLang="fi-FI" sz="3200" dirty="0"/>
              <a:t> Julkiset rakennushankkeet, aseteollisuus, voimakas talouskasvu </a:t>
            </a:r>
          </a:p>
          <a:p>
            <a:pPr marL="0" indent="0" eaLnBrk="1" hangingPunct="1">
              <a:buNone/>
            </a:pPr>
            <a:r>
              <a:rPr lang="fi-FI" altLang="fi-FI" sz="3200" b="1" dirty="0"/>
              <a:t>Vastustajien vainot</a:t>
            </a:r>
            <a:r>
              <a:rPr lang="fi-FI" altLang="fi-FI" sz="3200" dirty="0"/>
              <a:t>: </a:t>
            </a:r>
          </a:p>
          <a:p>
            <a:pPr marL="0" indent="0" eaLnBrk="1" hangingPunct="1">
              <a:buNone/>
            </a:pPr>
            <a:r>
              <a:rPr lang="fi-FI" altLang="fi-FI" sz="3200" dirty="0"/>
              <a:t> Vastustajat keskitysleireille, kansalaisoikeuksien menettäminen, juutalaisvainot (</a:t>
            </a:r>
            <a:r>
              <a:rPr lang="fi-FI" altLang="fi-FI" sz="3200" i="1" dirty="0"/>
              <a:t>holokausti</a:t>
            </a:r>
            <a:r>
              <a:rPr lang="fi-FI" altLang="fi-FI" sz="3200" dirty="0"/>
              <a:t> II </a:t>
            </a:r>
            <a:r>
              <a:rPr lang="fi-FI" altLang="fi-FI" sz="3200" dirty="0" err="1"/>
              <a:t>ms:n</a:t>
            </a:r>
            <a:r>
              <a:rPr lang="fi-FI" altLang="fi-FI" sz="3200" dirty="0"/>
              <a:t> aikana)</a:t>
            </a:r>
            <a:endParaRPr lang="fi-FI" altLang="fi-FI" sz="3200" b="1" dirty="0"/>
          </a:p>
          <a:p>
            <a:pPr eaLnBrk="1" hangingPunct="1"/>
            <a:r>
              <a:rPr lang="fi-FI" altLang="fi-FI" sz="3200" b="1" dirty="0"/>
              <a:t>Totalitarismi: </a:t>
            </a:r>
          </a:p>
          <a:p>
            <a:pPr marL="0" indent="0" eaLnBrk="1" hangingPunct="1">
              <a:buNone/>
            </a:pPr>
            <a:r>
              <a:rPr lang="fi-FI" altLang="fi-FI" sz="3200" dirty="0"/>
              <a:t> NSDAP ainoa sallittu puolue, propaganda, kouluihin rotuopit, </a:t>
            </a:r>
            <a:r>
              <a:rPr lang="fi-FI" altLang="fi-FI" sz="3200" i="1" dirty="0"/>
              <a:t>Hitler-Jugend</a:t>
            </a:r>
            <a:r>
              <a:rPr lang="fi-FI" altLang="fi-FI" sz="3200" dirty="0"/>
              <a:t>..</a:t>
            </a:r>
          </a:p>
          <a:p>
            <a:pPr eaLnBrk="1" hangingPunct="1">
              <a:buFontTx/>
              <a:buNone/>
            </a:pPr>
            <a:endParaRPr lang="fi-FI" altLang="fi-FI" sz="3200" dirty="0"/>
          </a:p>
          <a:p>
            <a:pPr eaLnBrk="1" hangingPunct="1">
              <a:buFontTx/>
              <a:buNone/>
            </a:pPr>
            <a:endParaRPr lang="fi-FI" altLang="fi-FI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5AD8F134-D100-F14C-9655-A9CCAB1D25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altLang="fi-FI" sz="4000" b="1"/>
              <a:t>Natsipuolueen menestys vaaleissa</a:t>
            </a:r>
            <a:endParaRPr lang="fi-FI" altLang="fi-FI" sz="4000" b="1" dirty="0"/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CCB3AA50-8A0F-0845-9EC3-6D2510CB08F5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fi-FI" altLang="fi-FI"/>
          </a:p>
        </p:txBody>
      </p:sp>
      <p:pic>
        <p:nvPicPr>
          <p:cNvPr id="28676" name="Picture 5" descr="Tiedosto:Natsien-menestys-parlamenttivaaleissa.png">
            <a:hlinkClick r:id="rId2"/>
            <a:extLst>
              <a:ext uri="{FF2B5EF4-FFF2-40B4-BE49-F238E27FC236}">
                <a16:creationId xmlns:a16="http://schemas.microsoft.com/office/drawing/2014/main" id="{1E0B3EC9-3344-C04D-838C-ED612178E2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376362"/>
            <a:ext cx="7180262" cy="524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5" name="Rectangle 74">
            <a:extLst>
              <a:ext uri="{FF2B5EF4-FFF2-40B4-BE49-F238E27FC236}">
                <a16:creationId xmlns:a16="http://schemas.microsoft.com/office/drawing/2014/main" id="{E36BB3C5-822B-45E1-A81E-5CC3176C61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700" name="Picture 3" descr="Kuva, joka sisältää kohteen kartta, teksti, pöytä, suuri&#10;&#10;Kuvaus luotu automaattisesti">
            <a:extLst>
              <a:ext uri="{FF2B5EF4-FFF2-40B4-BE49-F238E27FC236}">
                <a16:creationId xmlns:a16="http://schemas.microsoft.com/office/drawing/2014/main" id="{6C322642-1236-4D42-A92C-D33A82B4F2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" b="5844"/>
          <a:stretch/>
        </p:blipFill>
        <p:spPr bwMode="auto">
          <a:xfrm>
            <a:off x="434448" y="365141"/>
            <a:ext cx="4716196" cy="306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 useBgFill="1">
        <p:nvSpPr>
          <p:cNvPr id="77" name="Rectangle 76">
            <a:extLst>
              <a:ext uri="{FF2B5EF4-FFF2-40B4-BE49-F238E27FC236}">
                <a16:creationId xmlns:a16="http://schemas.microsoft.com/office/drawing/2014/main" id="{FB39ECA9-4CDE-4883-98E8-287E905E9F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4447" y="3630934"/>
            <a:ext cx="4716196" cy="2546028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698" name="Otsikko 1">
            <a:extLst>
              <a:ext uri="{FF2B5EF4-FFF2-40B4-BE49-F238E27FC236}">
                <a16:creationId xmlns:a16="http://schemas.microsoft.com/office/drawing/2014/main" id="{CA09F0B1-2C2F-424D-A00E-3FBD49DEAC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3849689"/>
            <a:ext cx="4167556" cy="2306942"/>
          </a:xfrm>
        </p:spPr>
        <p:txBody>
          <a:bodyPr>
            <a:noAutofit/>
          </a:bodyPr>
          <a:lstStyle/>
          <a:p>
            <a:r>
              <a:rPr lang="fi-FI" altLang="fi-FI" sz="2800" b="1" dirty="0"/>
              <a:t>New Yorkin pörssiromahdus 1929 ja maailmanlaajuinen lama 1930-luvun alussa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A67483D0-BAEB-4927-88AD-76F5DA846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1870" y="4565724"/>
            <a:ext cx="96012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0DBB7B12-4298-4CFB-B539-44A91C930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12880" y="4895342"/>
            <a:ext cx="1463040" cy="13716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704" name="Content Placeholder 29703">
            <a:extLst>
              <a:ext uri="{FF2B5EF4-FFF2-40B4-BE49-F238E27FC236}">
                <a16:creationId xmlns:a16="http://schemas.microsoft.com/office/drawing/2014/main" id="{C3898C86-61F2-4660-8DD3-E5CD9444AE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0422" y="3849688"/>
            <a:ext cx="2486857" cy="2105025"/>
          </a:xfrm>
        </p:spPr>
        <p:txBody>
          <a:bodyPr anchor="ctr">
            <a:normAutofit/>
          </a:bodyPr>
          <a:lstStyle/>
          <a:p>
            <a:endParaRPr lang="en-US" sz="1500"/>
          </a:p>
        </p:txBody>
      </p:sp>
      <p:pic>
        <p:nvPicPr>
          <p:cNvPr id="29699" name="Sisällön paikkamerkki 1" descr="Kuva, joka sisältää kohteen teksti, sanomalehti, valkoinen, vanha&#10;&#10;Kuvaus luotu automaattisesti">
            <a:extLst>
              <a:ext uri="{FF2B5EF4-FFF2-40B4-BE49-F238E27FC236}">
                <a16:creationId xmlns:a16="http://schemas.microsoft.com/office/drawing/2014/main" id="{2F56CF2F-6518-3147-8694-C3E98427C05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37" r="9055" b="3"/>
          <a:stretch/>
        </p:blipFill>
        <p:spPr>
          <a:xfrm>
            <a:off x="5286375" y="365109"/>
            <a:ext cx="3465754" cy="5811838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4" name="Rectangle 73">
            <a:extLst>
              <a:ext uri="{FF2B5EF4-FFF2-40B4-BE49-F238E27FC236}">
                <a16:creationId xmlns:a16="http://schemas.microsoft.com/office/drawing/2014/main" id="{3685B357-FECE-4F11-B3D0-433533DF9C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364795DB-290E-4908-965D-AED9526AA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72457"/>
            <a:ext cx="9144000" cy="228554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30722" name="Rectangle 2">
            <a:extLst>
              <a:ext uri="{FF2B5EF4-FFF2-40B4-BE49-F238E27FC236}">
                <a16:creationId xmlns:a16="http://schemas.microsoft.com/office/drawing/2014/main" id="{E673E803-EFCB-D44B-8005-8B24D7B9224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73202" y="4892040"/>
            <a:ext cx="2825496" cy="1325880"/>
          </a:xfrm>
        </p:spPr>
        <p:txBody>
          <a:bodyPr>
            <a:normAutofit/>
          </a:bodyPr>
          <a:lstStyle/>
          <a:p>
            <a:pPr eaLnBrk="1" hangingPunct="1"/>
            <a:r>
              <a:rPr lang="fi-FI" altLang="fi-FI" sz="2800" b="1" dirty="0">
                <a:solidFill>
                  <a:schemeClr val="bg1"/>
                </a:solidFill>
              </a:rPr>
              <a:t>SA-joukot</a:t>
            </a:r>
          </a:p>
        </p:txBody>
      </p:sp>
      <p:pic>
        <p:nvPicPr>
          <p:cNvPr id="30725" name="Picture 5" descr="Tiedosto:Sturmabteilung.jpg">
            <a:hlinkClick r:id="rId2"/>
            <a:extLst>
              <a:ext uri="{FF2B5EF4-FFF2-40B4-BE49-F238E27FC236}">
                <a16:creationId xmlns:a16="http://schemas.microsoft.com/office/drawing/2014/main" id="{02F9A318-40CB-E44E-A7C5-F52B60B3A3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4" r="22077" b="-2"/>
          <a:stretch/>
        </p:blipFill>
        <p:spPr bwMode="auto">
          <a:xfrm>
            <a:off x="473202" y="370321"/>
            <a:ext cx="2825496" cy="3881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3" name="Kuva 1">
            <a:extLst>
              <a:ext uri="{FF2B5EF4-FFF2-40B4-BE49-F238E27FC236}">
                <a16:creationId xmlns:a16="http://schemas.microsoft.com/office/drawing/2014/main" id="{C5777202-FA2B-9B4A-9075-EA5450BB32E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40" r="2" b="2"/>
          <a:stretch/>
        </p:blipFill>
        <p:spPr bwMode="auto">
          <a:xfrm>
            <a:off x="3662172" y="370321"/>
            <a:ext cx="5006339" cy="3881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C21E00FA-5862-4ADF-8F96-08EC1FF481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3479748" y="5097939"/>
            <a:ext cx="0" cy="914400"/>
          </a:xfrm>
          <a:prstGeom prst="line">
            <a:avLst/>
          </a:prstGeom>
          <a:ln w="19050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24" name="Rectangle 3">
            <a:extLst>
              <a:ext uri="{FF2B5EF4-FFF2-40B4-BE49-F238E27FC236}">
                <a16:creationId xmlns:a16="http://schemas.microsoft.com/office/drawing/2014/main" id="{BC3A048C-FBD5-284D-9462-79D525CA541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62172" y="4828032"/>
            <a:ext cx="5006340" cy="1463040"/>
          </a:xfrm>
        </p:spPr>
        <p:txBody>
          <a:bodyPr anchor="ctr">
            <a:normAutofit/>
          </a:bodyPr>
          <a:lstStyle/>
          <a:p>
            <a:pPr eaLnBrk="1" hangingPunct="1"/>
            <a:endParaRPr lang="fi-FI" altLang="fi-FI" sz="15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C06B88F9-42ED-48A7-80B1-8A0D76F33D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5" name="Rectangle 74">
            <a:extLst>
              <a:ext uri="{FF2B5EF4-FFF2-40B4-BE49-F238E27FC236}">
                <a16:creationId xmlns:a16="http://schemas.microsoft.com/office/drawing/2014/main" id="{78D323F3-5366-46A1-A430-A21785CACE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27711" y="4638503"/>
            <a:ext cx="6288577" cy="1332634"/>
          </a:xfrm>
          <a:prstGeom prst="rect">
            <a:avLst/>
          </a:prstGeom>
          <a:ln w="12700">
            <a:solidFill>
              <a:srgbClr val="E1E1E1"/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746" name="Otsikko 1">
            <a:extLst>
              <a:ext uri="{FF2B5EF4-FFF2-40B4-BE49-F238E27FC236}">
                <a16:creationId xmlns:a16="http://schemas.microsoft.com/office/drawing/2014/main" id="{D541E80E-DC19-FD4C-A9CB-B069870A9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7340" y="4509120"/>
            <a:ext cx="5987034" cy="1087008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 defTabSz="914400"/>
            <a:r>
              <a:rPr lang="en-US" altLang="fi-FI" sz="2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Hitlerin</a:t>
            </a:r>
            <a:r>
              <a:rPr lang="en-US" altLang="fi-FI" sz="2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fi-FI" sz="2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maalauksia</a:t>
            </a:r>
            <a:r>
              <a:rPr lang="en-US" altLang="fi-FI" sz="2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fi-FI" sz="2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ennen</a:t>
            </a:r>
            <a:r>
              <a:rPr lang="en-US" altLang="fi-FI" sz="2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I </a:t>
            </a:r>
            <a:r>
              <a:rPr lang="en-US" altLang="fi-FI" sz="2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maailmansotaa</a:t>
            </a:r>
            <a:r>
              <a:rPr lang="en-US" altLang="fi-FI" sz="2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, </a:t>
            </a:r>
            <a:r>
              <a:rPr lang="en-US" altLang="fi-FI" sz="2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hän</a:t>
            </a:r>
            <a:r>
              <a:rPr lang="en-US" altLang="fi-FI" sz="2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fi-FI" sz="2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haki</a:t>
            </a:r>
            <a:r>
              <a:rPr lang="en-US" altLang="fi-FI" sz="2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fi-FI" sz="2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Wienin</a:t>
            </a:r>
            <a:r>
              <a:rPr lang="en-US" altLang="fi-FI" sz="2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fi-FI" sz="2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kuvataideakatemiaan</a:t>
            </a:r>
            <a:r>
              <a:rPr lang="en-US" altLang="fi-FI" sz="2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, </a:t>
            </a:r>
            <a:r>
              <a:rPr lang="en-US" altLang="fi-FI" sz="2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muttei</a:t>
            </a:r>
            <a:r>
              <a:rPr lang="en-US" altLang="fi-FI" sz="2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fi-FI" sz="2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päässyt</a:t>
            </a:r>
            <a:endParaRPr lang="en-US" altLang="fi-FI" sz="24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7" name="Rectangle: Rounded Corners 76">
            <a:extLst>
              <a:ext uri="{FF2B5EF4-FFF2-40B4-BE49-F238E27FC236}">
                <a16:creationId xmlns:a16="http://schemas.microsoft.com/office/drawing/2014/main" id="{F94368A0-A606-4A85-99C2-5DEC95FCC9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62332" y="5628237"/>
            <a:ext cx="5419335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venir Next LT Pro"/>
            </a:endParaRPr>
          </a:p>
        </p:txBody>
      </p:sp>
      <p:pic>
        <p:nvPicPr>
          <p:cNvPr id="31748" name="Kuva 4">
            <a:extLst>
              <a:ext uri="{FF2B5EF4-FFF2-40B4-BE49-F238E27FC236}">
                <a16:creationId xmlns:a16="http://schemas.microsoft.com/office/drawing/2014/main" id="{1F7F6BB5-7D2D-F24F-82A7-6E814A1FD4D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51" r="2" b="10231"/>
          <a:stretch/>
        </p:blipFill>
        <p:spPr bwMode="auto">
          <a:xfrm>
            <a:off x="315468" y="276894"/>
            <a:ext cx="4183380" cy="4087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Sisällön paikkamerkki 3">
            <a:extLst>
              <a:ext uri="{FF2B5EF4-FFF2-40B4-BE49-F238E27FC236}">
                <a16:creationId xmlns:a16="http://schemas.microsoft.com/office/drawing/2014/main" id="{15A067AB-2ABE-0F41-A9A9-8E14B99131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27" r="14974" b="1"/>
          <a:stretch/>
        </p:blipFill>
        <p:spPr>
          <a:xfrm>
            <a:off x="4642866" y="276894"/>
            <a:ext cx="4183380" cy="408736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 73">
            <a:extLst>
              <a:ext uri="{FF2B5EF4-FFF2-40B4-BE49-F238E27FC236}">
                <a16:creationId xmlns:a16="http://schemas.microsoft.com/office/drawing/2014/main" id="{A3BAF07C-C39E-42EB-BB22-8D46691D97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795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D8E9CF54-0466-4261-9E62-0249E60E18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47255" y="-59376"/>
            <a:ext cx="9386886" cy="6923798"/>
            <a:chOff x="-329674" y="-51881"/>
            <a:chExt cx="12515851" cy="6923798"/>
          </a:xfrm>
        </p:grpSpPr>
        <p:sp>
          <p:nvSpPr>
            <p:cNvPr id="77" name="Freeform 5">
              <a:extLst>
                <a:ext uri="{FF2B5EF4-FFF2-40B4-BE49-F238E27FC236}">
                  <a16:creationId xmlns:a16="http://schemas.microsoft.com/office/drawing/2014/main" id="{33E32106-E8B1-4F76-9EE6-58537738A3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78" name="Freeform 6">
              <a:extLst>
                <a:ext uri="{FF2B5EF4-FFF2-40B4-BE49-F238E27FC236}">
                  <a16:creationId xmlns:a16="http://schemas.microsoft.com/office/drawing/2014/main" id="{C32C2C46-A045-44FB-8A74-5EBD650C27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79" name="Freeform 7">
              <a:extLst>
                <a:ext uri="{FF2B5EF4-FFF2-40B4-BE49-F238E27FC236}">
                  <a16:creationId xmlns:a16="http://schemas.microsoft.com/office/drawing/2014/main" id="{6A76F79C-6683-4940-BCF7-4BCCCEE406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80" name="Freeform 8">
              <a:extLst>
                <a:ext uri="{FF2B5EF4-FFF2-40B4-BE49-F238E27FC236}">
                  <a16:creationId xmlns:a16="http://schemas.microsoft.com/office/drawing/2014/main" id="{FF4675A3-6D07-4B1F-9BFC-AEBEA1AD06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81" name="Freeform 9">
              <a:extLst>
                <a:ext uri="{FF2B5EF4-FFF2-40B4-BE49-F238E27FC236}">
                  <a16:creationId xmlns:a16="http://schemas.microsoft.com/office/drawing/2014/main" id="{765E127A-B6B7-4B1D-B7BD-6C8C969D29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82" name="Freeform 10">
              <a:extLst>
                <a:ext uri="{FF2B5EF4-FFF2-40B4-BE49-F238E27FC236}">
                  <a16:creationId xmlns:a16="http://schemas.microsoft.com/office/drawing/2014/main" id="{3BCA9D9E-C72C-4751-BFA9-10B85CACE3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83" name="Freeform 11">
              <a:extLst>
                <a:ext uri="{FF2B5EF4-FFF2-40B4-BE49-F238E27FC236}">
                  <a16:creationId xmlns:a16="http://schemas.microsoft.com/office/drawing/2014/main" id="{080C708C-69BF-441B-AB75-C98160ED06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84" name="Freeform 12">
              <a:extLst>
                <a:ext uri="{FF2B5EF4-FFF2-40B4-BE49-F238E27FC236}">
                  <a16:creationId xmlns:a16="http://schemas.microsoft.com/office/drawing/2014/main" id="{3E79964E-F8F1-4763-8892-7BC3DAE306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85" name="Freeform 13">
              <a:extLst>
                <a:ext uri="{FF2B5EF4-FFF2-40B4-BE49-F238E27FC236}">
                  <a16:creationId xmlns:a16="http://schemas.microsoft.com/office/drawing/2014/main" id="{FE09592A-FCC9-4AE5-BA0B-730C6F3BBE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86" name="Freeform 14">
              <a:extLst>
                <a:ext uri="{FF2B5EF4-FFF2-40B4-BE49-F238E27FC236}">
                  <a16:creationId xmlns:a16="http://schemas.microsoft.com/office/drawing/2014/main" id="{96448994-820C-4BC1-ABF3-4579C6F99A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87" name="Freeform 15">
              <a:extLst>
                <a:ext uri="{FF2B5EF4-FFF2-40B4-BE49-F238E27FC236}">
                  <a16:creationId xmlns:a16="http://schemas.microsoft.com/office/drawing/2014/main" id="{9BB0D192-565A-42B9-B292-CC032D71A6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88" name="Freeform 16">
              <a:extLst>
                <a:ext uri="{FF2B5EF4-FFF2-40B4-BE49-F238E27FC236}">
                  <a16:creationId xmlns:a16="http://schemas.microsoft.com/office/drawing/2014/main" id="{6D1CA09C-5F40-4E92-A7E9-D1FCEE5128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89" name="Freeform 17">
              <a:extLst>
                <a:ext uri="{FF2B5EF4-FFF2-40B4-BE49-F238E27FC236}">
                  <a16:creationId xmlns:a16="http://schemas.microsoft.com/office/drawing/2014/main" id="{379F5AA5-2E14-4880-A5A6-07AEF2AD89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90" name="Freeform 18">
              <a:extLst>
                <a:ext uri="{FF2B5EF4-FFF2-40B4-BE49-F238E27FC236}">
                  <a16:creationId xmlns:a16="http://schemas.microsoft.com/office/drawing/2014/main" id="{EF14BD32-D239-4DA3-98B3-7752073657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91" name="Freeform 19">
              <a:extLst>
                <a:ext uri="{FF2B5EF4-FFF2-40B4-BE49-F238E27FC236}">
                  <a16:creationId xmlns:a16="http://schemas.microsoft.com/office/drawing/2014/main" id="{CF07B250-E5E4-4624-9BD7-8D513A67B7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92" name="Freeform 20">
              <a:extLst>
                <a:ext uri="{FF2B5EF4-FFF2-40B4-BE49-F238E27FC236}">
                  <a16:creationId xmlns:a16="http://schemas.microsoft.com/office/drawing/2014/main" id="{BCC5D120-7C8C-4290-865C-4EE6E4F245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93" name="Freeform 21">
              <a:extLst>
                <a:ext uri="{FF2B5EF4-FFF2-40B4-BE49-F238E27FC236}">
                  <a16:creationId xmlns:a16="http://schemas.microsoft.com/office/drawing/2014/main" id="{C24688C6-CAE5-4EF2-B2BA-A138DA0A24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94" name="Freeform 22">
              <a:extLst>
                <a:ext uri="{FF2B5EF4-FFF2-40B4-BE49-F238E27FC236}">
                  <a16:creationId xmlns:a16="http://schemas.microsoft.com/office/drawing/2014/main" id="{6BD31099-7C13-4901-A04F-632B1CD84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95" name="Freeform 23">
              <a:extLst>
                <a:ext uri="{FF2B5EF4-FFF2-40B4-BE49-F238E27FC236}">
                  <a16:creationId xmlns:a16="http://schemas.microsoft.com/office/drawing/2014/main" id="{679F5FF7-82B2-4033-8FBE-63170C9378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</p:grpSp>
      <p:sp>
        <p:nvSpPr>
          <p:cNvPr id="5122" name="Otsikko 1">
            <a:extLst>
              <a:ext uri="{FF2B5EF4-FFF2-40B4-BE49-F238E27FC236}">
                <a16:creationId xmlns:a16="http://schemas.microsoft.com/office/drawing/2014/main" id="{B3578B26-D8B1-A642-861C-FC3B61B5F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472" y="4563895"/>
            <a:ext cx="3831754" cy="1777829"/>
          </a:xfrm>
        </p:spPr>
        <p:txBody>
          <a:bodyPr>
            <a:normAutofit/>
          </a:bodyPr>
          <a:lstStyle/>
          <a:p>
            <a:pPr algn="r" eaLnBrk="1" hangingPunct="1"/>
            <a:r>
              <a:rPr lang="fi-FI" altLang="fi-FI" sz="3000" b="1"/>
              <a:t>Hyperinflaatio Saksassa v. 1921-23 ensimmäisen maailmansodan jälkeen</a:t>
            </a:r>
          </a:p>
        </p:txBody>
      </p:sp>
      <p:pic>
        <p:nvPicPr>
          <p:cNvPr id="5125" name="Picture 6">
            <a:extLst>
              <a:ext uri="{FF2B5EF4-FFF2-40B4-BE49-F238E27FC236}">
                <a16:creationId xmlns:a16="http://schemas.microsoft.com/office/drawing/2014/main" id="{4E1B4878-6D6A-7D42-8C7A-AD8AAD32AD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09" r="23565" b="2"/>
          <a:stretch/>
        </p:blipFill>
        <p:spPr bwMode="auto">
          <a:xfrm>
            <a:off x="20" y="10"/>
            <a:ext cx="4498207" cy="4306823"/>
          </a:xfrm>
          <a:custGeom>
            <a:avLst/>
            <a:gdLst/>
            <a:ahLst/>
            <a:cxnLst/>
            <a:rect l="l" t="t" r="r" b="b"/>
            <a:pathLst>
              <a:path w="5997636" h="4306833">
                <a:moveTo>
                  <a:pt x="0" y="0"/>
                </a:moveTo>
                <a:lnTo>
                  <a:pt x="5997636" y="0"/>
                </a:lnTo>
                <a:lnTo>
                  <a:pt x="5997636" y="4302053"/>
                </a:lnTo>
                <a:lnTo>
                  <a:pt x="5313331" y="4306748"/>
                </a:lnTo>
                <a:cubicBezTo>
                  <a:pt x="3800480" y="4309129"/>
                  <a:pt x="2093145" y="4262282"/>
                  <a:pt x="400746" y="4118385"/>
                </a:cubicBezTo>
                <a:lnTo>
                  <a:pt x="0" y="4081409"/>
                </a:lnTo>
                <a:lnTo>
                  <a:pt x="0" y="2982070"/>
                </a:lnTo>
                <a:lnTo>
                  <a:pt x="0" y="278994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2">
            <a:extLst>
              <a:ext uri="{FF2B5EF4-FFF2-40B4-BE49-F238E27FC236}">
                <a16:creationId xmlns:a16="http://schemas.microsoft.com/office/drawing/2014/main" id="{D4230D03-6E10-B84A-99DE-1F0F94D14B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43" r="1295" b="-3"/>
          <a:stretch/>
        </p:blipFill>
        <p:spPr bwMode="auto">
          <a:xfrm>
            <a:off x="4632326" y="10"/>
            <a:ext cx="4511674" cy="4299555"/>
          </a:xfrm>
          <a:custGeom>
            <a:avLst/>
            <a:gdLst/>
            <a:ahLst/>
            <a:cxnLst/>
            <a:rect l="l" t="t" r="r" b="b"/>
            <a:pathLst>
              <a:path w="6015565" h="4299565">
                <a:moveTo>
                  <a:pt x="0" y="0"/>
                </a:moveTo>
                <a:lnTo>
                  <a:pt x="6015565" y="0"/>
                </a:lnTo>
                <a:lnTo>
                  <a:pt x="6015565" y="2789945"/>
                </a:lnTo>
                <a:lnTo>
                  <a:pt x="6015565" y="2982070"/>
                </a:lnTo>
                <a:lnTo>
                  <a:pt x="6015565" y="3957888"/>
                </a:lnTo>
                <a:lnTo>
                  <a:pt x="5937368" y="3966171"/>
                </a:lnTo>
                <a:cubicBezTo>
                  <a:pt x="3963073" y="4164120"/>
                  <a:pt x="2060717" y="4257123"/>
                  <a:pt x="577162" y="4289728"/>
                </a:cubicBezTo>
                <a:lnTo>
                  <a:pt x="0" y="429956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23" name="Sisällön paikkamerkki 2">
            <a:extLst>
              <a:ext uri="{FF2B5EF4-FFF2-40B4-BE49-F238E27FC236}">
                <a16:creationId xmlns:a16="http://schemas.microsoft.com/office/drawing/2014/main" id="{7C25573E-0A9D-BF48-9413-D981B8049C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3832" y="4571423"/>
            <a:ext cx="3906408" cy="1770300"/>
          </a:xfrm>
        </p:spPr>
        <p:txBody>
          <a:bodyPr anchor="ctr">
            <a:normAutofit/>
          </a:bodyPr>
          <a:lstStyle/>
          <a:p>
            <a:pPr eaLnBrk="1" hangingPunct="1"/>
            <a:endParaRPr lang="fi-FI" altLang="fi-FI" sz="160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1" name="Sisällön paikkamerkki 3">
            <a:extLst>
              <a:ext uri="{FF2B5EF4-FFF2-40B4-BE49-F238E27FC236}">
                <a16:creationId xmlns:a16="http://schemas.microsoft.com/office/drawing/2014/main" id="{77F8A5BB-5EB6-B948-882E-2E35A504B0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98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72" name="Rectangle 71">
            <a:extLst>
              <a:ext uri="{FF2B5EF4-FFF2-40B4-BE49-F238E27FC236}">
                <a16:creationId xmlns:a16="http://schemas.microsoft.com/office/drawing/2014/main" id="{5BF6713D-1D96-48BA-83FB-4CAD9ADFC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752975"/>
            <a:ext cx="3457575" cy="1323975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770" name="Otsikko 1">
            <a:extLst>
              <a:ext uri="{FF2B5EF4-FFF2-40B4-BE49-F238E27FC236}">
                <a16:creationId xmlns:a16="http://schemas.microsoft.com/office/drawing/2014/main" id="{52D3D409-3FDB-254F-8350-8C104A849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857750"/>
            <a:ext cx="3378993" cy="1066800"/>
          </a:xfrm>
          <a:prstGeom prst="rect">
            <a:avLst/>
          </a:prstGeom>
          <a:noFill/>
          <a:ln w="174625" cap="sq" cmpd="thinThick">
            <a:noFill/>
            <a:miter lim="800000"/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r" defTabSz="914400"/>
            <a:r>
              <a:rPr lang="en-US" altLang="fi-FI" sz="2000" b="1" dirty="0">
                <a:solidFill>
                  <a:srgbClr val="FFFFFF"/>
                </a:solidFill>
              </a:rPr>
              <a:t>Hitler </a:t>
            </a:r>
            <a:r>
              <a:rPr lang="en-US" altLang="fi-FI" sz="2000" b="1" dirty="0" err="1">
                <a:solidFill>
                  <a:srgbClr val="FFFFFF"/>
                </a:solidFill>
              </a:rPr>
              <a:t>taisteli</a:t>
            </a:r>
            <a:r>
              <a:rPr lang="en-US" altLang="fi-FI" sz="2000" b="1" dirty="0">
                <a:solidFill>
                  <a:srgbClr val="FFFFFF"/>
                </a:solidFill>
              </a:rPr>
              <a:t> </a:t>
            </a:r>
            <a:r>
              <a:rPr lang="en-US" altLang="fi-FI" sz="2000" b="1" dirty="0" err="1">
                <a:solidFill>
                  <a:srgbClr val="FFFFFF"/>
                </a:solidFill>
              </a:rPr>
              <a:t>vapaaehtoisena</a:t>
            </a:r>
            <a:r>
              <a:rPr lang="en-US" altLang="fi-FI" sz="2000" b="1" dirty="0">
                <a:solidFill>
                  <a:srgbClr val="FFFFFF"/>
                </a:solidFill>
              </a:rPr>
              <a:t> I </a:t>
            </a:r>
            <a:r>
              <a:rPr lang="en-US" altLang="fi-FI" sz="2000" b="1" dirty="0" err="1">
                <a:solidFill>
                  <a:srgbClr val="FFFFFF"/>
                </a:solidFill>
              </a:rPr>
              <a:t>maailmansodassa</a:t>
            </a:r>
            <a:r>
              <a:rPr lang="en-US" altLang="fi-FI" sz="2000" b="1" dirty="0">
                <a:solidFill>
                  <a:srgbClr val="FFFFFF"/>
                </a:solidFill>
              </a:rPr>
              <a:t> </a:t>
            </a:r>
            <a:r>
              <a:rPr lang="en-US" altLang="fi-FI" sz="2000" b="1" dirty="0" err="1">
                <a:solidFill>
                  <a:srgbClr val="FFFFFF"/>
                </a:solidFill>
              </a:rPr>
              <a:t>Pohjois-Ranskassa</a:t>
            </a:r>
            <a:r>
              <a:rPr lang="en-US" altLang="fi-FI" sz="2000" b="1" dirty="0">
                <a:solidFill>
                  <a:srgbClr val="FFFFFF"/>
                </a:solidFill>
              </a:rPr>
              <a:t> </a:t>
            </a:r>
            <a:r>
              <a:rPr lang="en-US" altLang="fi-FI" sz="2000" b="1" dirty="0" err="1">
                <a:solidFill>
                  <a:srgbClr val="FFFFFF"/>
                </a:solidFill>
              </a:rPr>
              <a:t>Saksan</a:t>
            </a:r>
            <a:r>
              <a:rPr lang="en-US" altLang="fi-FI" sz="2000" b="1" dirty="0">
                <a:solidFill>
                  <a:srgbClr val="FFFFFF"/>
                </a:solidFill>
              </a:rPr>
              <a:t> </a:t>
            </a:r>
            <a:r>
              <a:rPr lang="en-US" altLang="fi-FI" sz="2000" b="1" dirty="0" err="1">
                <a:solidFill>
                  <a:srgbClr val="FFFFFF"/>
                </a:solidFill>
              </a:rPr>
              <a:t>jalkaväkirykmentissä</a:t>
            </a:r>
            <a:endParaRPr lang="en-US" altLang="fi-FI" sz="2000" b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155D7866-985D-4D23-BF0E-72CA30F5C7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796" name="Picture 5" descr="Tiedosto:Bundesarchiv Bild 146-2007-0003, Soldaten bei der Verhaftung von Stadträten.jpg">
            <a:hlinkClick r:id="rId2"/>
            <a:extLst>
              <a:ext uri="{FF2B5EF4-FFF2-40B4-BE49-F238E27FC236}">
                <a16:creationId xmlns:a16="http://schemas.microsoft.com/office/drawing/2014/main" id="{66CE0A10-E45A-CD47-9219-FD0D6A0BAC3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66"/>
          <a:stretch/>
        </p:blipFill>
        <p:spPr bwMode="auto">
          <a:xfrm>
            <a:off x="20" y="10"/>
            <a:ext cx="9143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id="{0ADDB668-2CA4-4D2B-9C34-3487CA330B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58548" y="4716089"/>
            <a:ext cx="4716196" cy="1573149"/>
          </a:xfrm>
          <a:prstGeom prst="rect">
            <a:avLst/>
          </a:prstGeom>
          <a:solidFill>
            <a:schemeClr val="bg1">
              <a:alpha val="95000"/>
            </a:schemeClr>
          </a:solidFill>
          <a:ln w="12700">
            <a:solidFill>
              <a:srgbClr val="EFEFE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794" name="Rectangle 2">
            <a:extLst>
              <a:ext uri="{FF2B5EF4-FFF2-40B4-BE49-F238E27FC236}">
                <a16:creationId xmlns:a16="http://schemas.microsoft.com/office/drawing/2014/main" id="{4215568A-93D1-B444-A989-743C4B8EED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387041" y="4907629"/>
            <a:ext cx="4073391" cy="118535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altLang="fi-FI" sz="2400" b="1" dirty="0" err="1"/>
              <a:t>Munchenin</a:t>
            </a:r>
            <a:r>
              <a:rPr lang="en-US" altLang="fi-FI" sz="2400" b="1" dirty="0"/>
              <a:t> </a:t>
            </a:r>
            <a:r>
              <a:rPr lang="en-US" altLang="fi-FI" sz="2400" b="1" dirty="0" err="1"/>
              <a:t>kapinallisia</a:t>
            </a:r>
            <a:r>
              <a:rPr lang="en-US" altLang="fi-FI" sz="2400" b="1" dirty="0"/>
              <a:t> 1923 ns. </a:t>
            </a:r>
            <a:r>
              <a:rPr lang="en-US" altLang="fi-FI" sz="2400" b="1" dirty="0" err="1"/>
              <a:t>oluttupavallankaappauksessa</a:t>
            </a:r>
            <a:endParaRPr lang="en-US" altLang="fi-FI" sz="2400" b="1" dirty="0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2568BC19-F052-4108-93E1-6A3D1DEC07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15971" y="5175711"/>
            <a:ext cx="96012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5FD337D-4D6B-4C8B-B6F5-121097E098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413903" y="5496876"/>
            <a:ext cx="1021458" cy="685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9B76D444-2756-434F-AE61-96D69830C1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820" name="Picture 5" descr="Tiedosto:Justizvollzugsanstalt Landsberg am Lech.JPG">
            <a:hlinkClick r:id="rId2"/>
            <a:extLst>
              <a:ext uri="{FF2B5EF4-FFF2-40B4-BE49-F238E27FC236}">
                <a16:creationId xmlns:a16="http://schemas.microsoft.com/office/drawing/2014/main" id="{2B843076-C011-434B-BE3D-A94EF889F5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41" r="-1" b="7613"/>
          <a:stretch/>
        </p:blipFill>
        <p:spPr bwMode="auto">
          <a:xfrm>
            <a:off x="240030" y="320040"/>
            <a:ext cx="8661654" cy="4303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id="{A27B6159-7734-4564-9E0F-C4BC43C36E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4782312"/>
            <a:ext cx="8661654" cy="1755648"/>
          </a:xfrm>
          <a:prstGeom prst="rect">
            <a:avLst/>
          </a:prstGeom>
          <a:solidFill>
            <a:schemeClr val="tx1">
              <a:alpha val="93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818" name="Rectangle 2">
            <a:extLst>
              <a:ext uri="{FF2B5EF4-FFF2-40B4-BE49-F238E27FC236}">
                <a16:creationId xmlns:a16="http://schemas.microsoft.com/office/drawing/2014/main" id="{C467D955-E941-984A-B6DE-A865A19995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539" y="5009083"/>
            <a:ext cx="2402525" cy="1345997"/>
          </a:xfrm>
        </p:spPr>
        <p:txBody>
          <a:bodyPr anchor="ctr">
            <a:noAutofit/>
          </a:bodyPr>
          <a:lstStyle/>
          <a:p>
            <a:pPr eaLnBrk="1" hangingPunct="1"/>
            <a:r>
              <a:rPr lang="fi-FI" altLang="fi-FI" sz="2000" b="1" dirty="0">
                <a:solidFill>
                  <a:schemeClr val="bg1"/>
                </a:solidFill>
              </a:rPr>
              <a:t>Hitler sai 8 kuukauden tuomion v. 1924, hän suoritti sen </a:t>
            </a:r>
            <a:r>
              <a:rPr lang="fi-FI" altLang="fi-FI" sz="2000" b="1" dirty="0" err="1">
                <a:solidFill>
                  <a:schemeClr val="bg1"/>
                </a:solidFill>
              </a:rPr>
              <a:t>Landsbergin</a:t>
            </a:r>
            <a:r>
              <a:rPr lang="fi-FI" altLang="fi-FI" sz="2000" b="1" dirty="0">
                <a:solidFill>
                  <a:schemeClr val="bg1"/>
                </a:solidFill>
              </a:rPr>
              <a:t> vankilassa</a:t>
            </a:r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E2FFB46B-05BC-4950-B18A-9593FDAE6E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3044952" y="5237979"/>
            <a:ext cx="0" cy="914400"/>
          </a:xfrm>
          <a:prstGeom prst="line">
            <a:avLst/>
          </a:prstGeom>
          <a:ln w="19050">
            <a:solidFill>
              <a:schemeClr val="bg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819" name="Rectangle 3">
            <a:extLst>
              <a:ext uri="{FF2B5EF4-FFF2-40B4-BE49-F238E27FC236}">
                <a16:creationId xmlns:a16="http://schemas.microsoft.com/office/drawing/2014/main" id="{E4AD9777-900C-5348-BD1F-BBB677808B8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84982" y="5009083"/>
            <a:ext cx="5232654" cy="1345997"/>
          </a:xfrm>
        </p:spPr>
        <p:txBody>
          <a:bodyPr anchor="ctr">
            <a:normAutofit/>
          </a:bodyPr>
          <a:lstStyle/>
          <a:p>
            <a:pPr eaLnBrk="1" hangingPunct="1"/>
            <a:endParaRPr lang="fi-FI" altLang="fi-FI" sz="1500">
              <a:solidFill>
                <a:schemeClr val="bg1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E04FF074-23AD-9644-AABC-E266CED9F7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59971" y="1783959"/>
            <a:ext cx="3483937" cy="2889114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altLang="fi-FI" sz="5100" b="1"/>
              <a:t>Mein Kampf – Taisteluni v. 1925-26</a:t>
            </a:r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629586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5844" name="Picture 5" descr="Tiedosto:Taisteluni400.png">
            <a:hlinkClick r:id="rId2"/>
            <a:extLst>
              <a:ext uri="{FF2B5EF4-FFF2-40B4-BE49-F238E27FC236}">
                <a16:creationId xmlns:a16="http://schemas.microsoft.com/office/drawing/2014/main" id="{4CCDA01E-8E71-004C-B151-2450E6D5F04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7"/>
          <a:stretch/>
        </p:blipFill>
        <p:spPr bwMode="auto">
          <a:xfrm>
            <a:off x="20" y="10"/>
            <a:ext cx="4518095" cy="6857990"/>
          </a:xfrm>
          <a:custGeom>
            <a:avLst/>
            <a:gdLst/>
            <a:ahLst/>
            <a:cxnLst/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97661" y="280374"/>
            <a:ext cx="8579095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866" name="Otsikko 1">
            <a:extLst>
              <a:ext uri="{FF2B5EF4-FFF2-40B4-BE49-F238E27FC236}">
                <a16:creationId xmlns:a16="http://schemas.microsoft.com/office/drawing/2014/main" id="{8ABA6F5D-0F61-9949-8712-7CA850EFB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763" y="433545"/>
            <a:ext cx="8354890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/>
            <a:r>
              <a:rPr lang="en-US" altLang="fi-FI" sz="2900" b="1">
                <a:solidFill>
                  <a:srgbClr val="FFFFFF"/>
                </a:solidFill>
              </a:rPr>
              <a:t>Natsien propaganda: Joseph Goebbels ja Nurnbergin puoluepäivät </a:t>
            </a:r>
          </a:p>
        </p:txBody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672558" y="1522292"/>
            <a:ext cx="58293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868" name="Kuva 4">
            <a:extLst>
              <a:ext uri="{FF2B5EF4-FFF2-40B4-BE49-F238E27FC236}">
                <a16:creationId xmlns:a16="http://schemas.microsoft.com/office/drawing/2014/main" id="{1EC56948-2BA4-9843-9679-0580DDCF34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8675" y="2978113"/>
            <a:ext cx="4091938" cy="2895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587208" y="2596836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867" name="Sisällön paikkamerkki 3">
            <a:extLst>
              <a:ext uri="{FF2B5EF4-FFF2-40B4-BE49-F238E27FC236}">
                <a16:creationId xmlns:a16="http://schemas.microsoft.com/office/drawing/2014/main" id="{4C682C5C-168D-ED4D-BF58-F792434F78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93" r="5434" b="-1"/>
          <a:stretch>
            <a:fillRect/>
          </a:stretch>
        </p:blipFill>
        <p:spPr>
          <a:xfrm>
            <a:off x="4851232" y="2426818"/>
            <a:ext cx="4057081" cy="3997637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0E2F58BF-12E5-4B5A-AD25-4DAAA2742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890" name="Otsikko 1">
            <a:extLst>
              <a:ext uri="{FF2B5EF4-FFF2-40B4-BE49-F238E27FC236}">
                <a16:creationId xmlns:a16="http://schemas.microsoft.com/office/drawing/2014/main" id="{66D188C9-FA8F-8446-AB17-8BDCFC8E8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485" y="1122363"/>
            <a:ext cx="301752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altLang="fi-FI" b="1"/>
              <a:t>Valtiopäivätalon tuhopoltto v. 1933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1653" y="434802"/>
            <a:ext cx="146304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0771" y="4546920"/>
            <a:ext cx="30175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7891" name="Sisällön paikkamerkki 3">
            <a:extLst>
              <a:ext uri="{FF2B5EF4-FFF2-40B4-BE49-F238E27FC236}">
                <a16:creationId xmlns:a16="http://schemas.microsoft.com/office/drawing/2014/main" id="{062795F0-0A95-8549-99CF-D380776AEC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1" r="2" b="2"/>
          <a:stretch/>
        </p:blipFill>
        <p:spPr>
          <a:xfrm>
            <a:off x="3651365" y="10"/>
            <a:ext cx="5492635" cy="685799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031EA4A4-5D79-4817-B146-24029A2F3C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914" name="Rectangle 2">
            <a:extLst>
              <a:ext uri="{FF2B5EF4-FFF2-40B4-BE49-F238E27FC236}">
                <a16:creationId xmlns:a16="http://schemas.microsoft.com/office/drawing/2014/main" id="{78FB3BC0-2AB1-3642-89B3-47AA18AB64D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86450" y="1122363"/>
            <a:ext cx="298323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altLang="fi-FI" sz="4200" b="1"/>
              <a:t>Adolf Hitler, Der Führer</a:t>
            </a:r>
          </a:p>
        </p:txBody>
      </p:sp>
      <p:pic>
        <p:nvPicPr>
          <p:cNvPr id="38916" name="Picture 5" descr="Tiedosto:Bundesarchiv Bild 183-S33882, Adolf Hitler.jpg">
            <a:hlinkClick r:id="rId2"/>
            <a:extLst>
              <a:ext uri="{FF2B5EF4-FFF2-40B4-BE49-F238E27FC236}">
                <a16:creationId xmlns:a16="http://schemas.microsoft.com/office/drawing/2014/main" id="{061C953F-EB70-FD49-8FFC-F300C374BE0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18917"/>
          <a:stretch/>
        </p:blipFill>
        <p:spPr bwMode="auto">
          <a:xfrm>
            <a:off x="20" y="10"/>
            <a:ext cx="558239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079617" y="434802"/>
            <a:ext cx="146304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88736" y="4546920"/>
            <a:ext cx="298323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320040"/>
            <a:ext cx="8661654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938" name="Otsikko 1">
            <a:extLst>
              <a:ext uri="{FF2B5EF4-FFF2-40B4-BE49-F238E27FC236}">
                <a16:creationId xmlns:a16="http://schemas.microsoft.com/office/drawing/2014/main" id="{A3160A11-DECD-7144-B293-8876E474F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63877"/>
            <a:ext cx="2620771" cy="4930246"/>
          </a:xfrm>
        </p:spPr>
        <p:txBody>
          <a:bodyPr>
            <a:normAutofit/>
          </a:bodyPr>
          <a:lstStyle/>
          <a:p>
            <a:pPr algn="r"/>
            <a:r>
              <a:rPr lang="fi-FI" altLang="fi-FI" b="1">
                <a:solidFill>
                  <a:schemeClr val="accent1"/>
                </a:solidFill>
              </a:rPr>
              <a:t>Holokausti</a:t>
            </a:r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939" name="Sisällön paikkamerkki 2">
            <a:extLst>
              <a:ext uri="{FF2B5EF4-FFF2-40B4-BE49-F238E27FC236}">
                <a16:creationId xmlns:a16="http://schemas.microsoft.com/office/drawing/2014/main" id="{73CB8583-61AF-4E43-B7C7-3093534211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2023" y="963877"/>
            <a:ext cx="4783327" cy="4930246"/>
          </a:xfrm>
        </p:spPr>
        <p:txBody>
          <a:bodyPr anchor="ctr">
            <a:noAutofit/>
          </a:bodyPr>
          <a:lstStyle/>
          <a:p>
            <a:r>
              <a:rPr lang="fi-FI" altLang="fi-FI" sz="3200" dirty="0"/>
              <a:t>= </a:t>
            </a:r>
            <a:r>
              <a:rPr lang="fi-FI" altLang="fi-FI" sz="3200" b="1" dirty="0"/>
              <a:t>Juutalaisten kansanmurha</a:t>
            </a:r>
          </a:p>
          <a:p>
            <a:r>
              <a:rPr lang="fi-FI" altLang="fi-FI" sz="3200" dirty="0"/>
              <a:t>II maailmansodan aikana 1941-45</a:t>
            </a:r>
          </a:p>
          <a:p>
            <a:r>
              <a:rPr lang="fi-FI" altLang="fi-FI" sz="3200" dirty="0"/>
              <a:t>Liikkuvat </a:t>
            </a:r>
            <a:r>
              <a:rPr lang="fi-FI" altLang="fi-FI" sz="3200" i="1" dirty="0" err="1"/>
              <a:t>Einsatzgruppen</a:t>
            </a:r>
            <a:r>
              <a:rPr lang="fi-FI" altLang="fi-FI" sz="3200" dirty="0"/>
              <a:t>-tuhoamisryhmät Itä-Euroopassa</a:t>
            </a:r>
          </a:p>
          <a:p>
            <a:r>
              <a:rPr lang="fi-FI" altLang="fi-FI" sz="3200" dirty="0"/>
              <a:t>Ghetot, keskitysleirit ja </a:t>
            </a:r>
            <a:r>
              <a:rPr lang="fi-FI" altLang="fi-FI" sz="3200" i="1" dirty="0"/>
              <a:t>tuhoamisleirit </a:t>
            </a:r>
            <a:r>
              <a:rPr lang="fi-FI" altLang="fi-FI" sz="3200" dirty="0"/>
              <a:t>Puolassa</a:t>
            </a:r>
          </a:p>
          <a:p>
            <a:r>
              <a:rPr lang="fi-FI" altLang="fi-FI" sz="3200" dirty="0"/>
              <a:t>2/3 Euroopan juutalaista kuoli, n. 6 milj.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5659" y="4572000"/>
            <a:ext cx="5293730" cy="1964266"/>
          </a:xfrm>
          <a:prstGeom prst="rect">
            <a:avLst/>
          </a:prstGeom>
          <a:solidFill>
            <a:schemeClr val="accent5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962" name="Rectangle 2">
            <a:extLst>
              <a:ext uri="{FF2B5EF4-FFF2-40B4-BE49-F238E27FC236}">
                <a16:creationId xmlns:a16="http://schemas.microsoft.com/office/drawing/2014/main" id="{AE5F2886-0F2E-D04A-B61C-3A64D1A238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3192" y="4767072"/>
            <a:ext cx="4945641" cy="1625210"/>
          </a:xfrm>
        </p:spPr>
        <p:txBody>
          <a:bodyPr>
            <a:normAutofit/>
          </a:bodyPr>
          <a:lstStyle/>
          <a:p>
            <a:pPr algn="r" eaLnBrk="1" hangingPunct="1"/>
            <a:r>
              <a:rPr lang="fi-FI" altLang="fi-FI" b="1">
                <a:solidFill>
                  <a:srgbClr val="FFFFFF"/>
                </a:solidFill>
              </a:rPr>
              <a:t>Keskitys- ja tuhoamisleirit</a:t>
            </a:r>
          </a:p>
        </p:txBody>
      </p:sp>
      <p:pic>
        <p:nvPicPr>
          <p:cNvPr id="40964" name="Picture 5" descr="kartta_isompi_nimet">
            <a:extLst>
              <a:ext uri="{FF2B5EF4-FFF2-40B4-BE49-F238E27FC236}">
                <a16:creationId xmlns:a16="http://schemas.microsoft.com/office/drawing/2014/main" id="{30A60A99-62B2-1D40-9758-AD2092A7CF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1" b="2213"/>
          <a:stretch/>
        </p:blipFill>
        <p:spPr bwMode="auto">
          <a:xfrm>
            <a:off x="245660" y="321733"/>
            <a:ext cx="5293729" cy="410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50991" y="321732"/>
            <a:ext cx="3251710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D5A15B44-9A1B-E041-A2CA-EFCA1500DFC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021989" y="917725"/>
            <a:ext cx="2568554" cy="4852362"/>
          </a:xfrm>
        </p:spPr>
        <p:txBody>
          <a:bodyPr anchor="ctr">
            <a:normAutofit/>
          </a:bodyPr>
          <a:lstStyle/>
          <a:p>
            <a:pPr eaLnBrk="1" hangingPunct="1"/>
            <a:endParaRPr lang="fi-FI" altLang="fi-FI" sz="17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4" name="Rectangle 73">
            <a:extLst>
              <a:ext uri="{FF2B5EF4-FFF2-40B4-BE49-F238E27FC236}">
                <a16:creationId xmlns:a16="http://schemas.microsoft.com/office/drawing/2014/main" id="{3685B357-FECE-4F11-B3D0-433533DF9C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364795DB-290E-4908-965D-AED9526AA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72457"/>
            <a:ext cx="9144000" cy="228554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41986" name="Rectangle 2">
            <a:extLst>
              <a:ext uri="{FF2B5EF4-FFF2-40B4-BE49-F238E27FC236}">
                <a16:creationId xmlns:a16="http://schemas.microsoft.com/office/drawing/2014/main" id="{CA80317E-9185-F144-BC2E-55E3FBC858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0269" y="4713015"/>
            <a:ext cx="2825496" cy="1774663"/>
          </a:xfrm>
        </p:spPr>
        <p:txBody>
          <a:bodyPr>
            <a:normAutofit/>
          </a:bodyPr>
          <a:lstStyle/>
          <a:p>
            <a:pPr eaLnBrk="1" hangingPunct="1"/>
            <a:r>
              <a:rPr lang="fi-FI" altLang="fi-FI" sz="2800" b="1" dirty="0">
                <a:solidFill>
                  <a:schemeClr val="bg1"/>
                </a:solidFill>
              </a:rPr>
              <a:t>Auschwitz-</a:t>
            </a:r>
            <a:r>
              <a:rPr lang="fi-FI" altLang="fi-FI" sz="2800" b="1" dirty="0" err="1">
                <a:solidFill>
                  <a:schemeClr val="bg1"/>
                </a:solidFill>
              </a:rPr>
              <a:t>Birkenaun</a:t>
            </a:r>
            <a:r>
              <a:rPr lang="fi-FI" altLang="fi-FI" sz="2800" b="1" dirty="0">
                <a:solidFill>
                  <a:schemeClr val="bg1"/>
                </a:solidFill>
              </a:rPr>
              <a:t> tuhoamisleiri </a:t>
            </a:r>
          </a:p>
        </p:txBody>
      </p:sp>
      <p:pic>
        <p:nvPicPr>
          <p:cNvPr id="41989" name="Picture 5" descr="Tiedosto:KL Auschwitz I Crematorium I gaschamber.jpg">
            <a:hlinkClick r:id="rId2"/>
            <a:extLst>
              <a:ext uri="{FF2B5EF4-FFF2-40B4-BE49-F238E27FC236}">
                <a16:creationId xmlns:a16="http://schemas.microsoft.com/office/drawing/2014/main" id="{F50ECF97-0299-FB45-95F4-6B33749B05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58" r="9278" b="-1"/>
          <a:stretch/>
        </p:blipFill>
        <p:spPr bwMode="auto">
          <a:xfrm>
            <a:off x="473202" y="370321"/>
            <a:ext cx="2825496" cy="3881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7" name="Kuva 1">
            <a:extLst>
              <a:ext uri="{FF2B5EF4-FFF2-40B4-BE49-F238E27FC236}">
                <a16:creationId xmlns:a16="http://schemas.microsoft.com/office/drawing/2014/main" id="{09659FB3-52DC-5043-A85F-092D1C90424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9"/>
          <a:stretch/>
        </p:blipFill>
        <p:spPr bwMode="auto">
          <a:xfrm>
            <a:off x="3662172" y="370321"/>
            <a:ext cx="5006339" cy="3881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C21E00FA-5862-4ADF-8F96-08EC1FF481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3479748" y="5097939"/>
            <a:ext cx="0" cy="914400"/>
          </a:xfrm>
          <a:prstGeom prst="line">
            <a:avLst/>
          </a:prstGeom>
          <a:ln w="19050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988" name="Rectangle 3">
            <a:extLst>
              <a:ext uri="{FF2B5EF4-FFF2-40B4-BE49-F238E27FC236}">
                <a16:creationId xmlns:a16="http://schemas.microsoft.com/office/drawing/2014/main" id="{BA55BD97-8F13-6D4A-B981-663B86D6940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62172" y="4828032"/>
            <a:ext cx="5006340" cy="1463040"/>
          </a:xfrm>
        </p:spPr>
        <p:txBody>
          <a:bodyPr anchor="ctr">
            <a:normAutofit/>
          </a:bodyPr>
          <a:lstStyle/>
          <a:p>
            <a:pPr eaLnBrk="1" hangingPunct="1"/>
            <a:endParaRPr lang="fi-FI" altLang="fi-FI" sz="15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320040"/>
            <a:ext cx="8661654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46" name="Rectangle 2">
            <a:extLst>
              <a:ext uri="{FF2B5EF4-FFF2-40B4-BE49-F238E27FC236}">
                <a16:creationId xmlns:a16="http://schemas.microsoft.com/office/drawing/2014/main" id="{1BEB966A-A9A7-A540-8010-57CB9E9DB7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963877"/>
            <a:ext cx="2620771" cy="4930246"/>
          </a:xfrm>
        </p:spPr>
        <p:txBody>
          <a:bodyPr>
            <a:normAutofit/>
          </a:bodyPr>
          <a:lstStyle/>
          <a:p>
            <a:pPr algn="r" eaLnBrk="1" hangingPunct="1"/>
            <a:r>
              <a:rPr lang="fi-FI" altLang="fi-FI" b="1" dirty="0">
                <a:solidFill>
                  <a:schemeClr val="accent1"/>
                </a:solidFill>
              </a:rPr>
              <a:t>Ajautuminen diktatuureihin 1920-30-luvuilla </a:t>
            </a:r>
            <a:br>
              <a:rPr lang="fi-FI" altLang="fi-FI" b="1" dirty="0">
                <a:solidFill>
                  <a:schemeClr val="accent1"/>
                </a:solidFill>
              </a:rPr>
            </a:br>
            <a:r>
              <a:rPr lang="fi-FI" altLang="fi-FI" dirty="0">
                <a:solidFill>
                  <a:schemeClr val="accent1"/>
                </a:solidFill>
              </a:rPr>
              <a:t>Kpl 5. </a:t>
            </a:r>
          </a:p>
        </p:txBody>
      </p: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99" name="Rectangle 3">
            <a:extLst>
              <a:ext uri="{FF2B5EF4-FFF2-40B4-BE49-F238E27FC236}">
                <a16:creationId xmlns:a16="http://schemas.microsoft.com/office/drawing/2014/main" id="{D3634977-B9BA-AE4C-8DBE-B420BAA27EA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732023" y="963877"/>
            <a:ext cx="4783327" cy="4930246"/>
          </a:xfrm>
        </p:spPr>
        <p:txBody>
          <a:bodyPr anchor="ctr">
            <a:normAutofit lnSpcReduction="10000"/>
          </a:bodyPr>
          <a:lstStyle/>
          <a:p>
            <a:pPr eaLnBrk="1" hangingPunct="1"/>
            <a:r>
              <a:rPr lang="fi-FI" altLang="fi-FI" sz="3600" dirty="0"/>
              <a:t>1. Ei demokratian perinteitä, puolueiden erimielisyys</a:t>
            </a:r>
          </a:p>
          <a:p>
            <a:pPr eaLnBrk="1" hangingPunct="1"/>
            <a:r>
              <a:rPr lang="fi-FI" altLang="fi-FI" sz="3600" dirty="0"/>
              <a:t>2. Hidas talouskehitys (v. 1929 lama)</a:t>
            </a:r>
          </a:p>
          <a:p>
            <a:pPr eaLnBrk="1" hangingPunct="1"/>
            <a:r>
              <a:rPr lang="fi-FI" altLang="fi-FI" sz="3600" dirty="0"/>
              <a:t>3. Ääriliikkeiden ”helpot” ratkaisut ongelmiin (populismi)</a:t>
            </a:r>
          </a:p>
          <a:p>
            <a:pPr eaLnBrk="1" hangingPunct="1"/>
            <a:r>
              <a:rPr lang="fi-FI" altLang="fi-FI" sz="3600" dirty="0"/>
              <a:t>4. Puoluejohtajien taitava esiintyminen</a:t>
            </a:r>
          </a:p>
          <a:p>
            <a:pPr eaLnBrk="1" hangingPunct="1">
              <a:buFontTx/>
              <a:buNone/>
            </a:pPr>
            <a:endParaRPr lang="fi-FI" altLang="fi-FI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2AAAB359-192C-8642-B973-21EDFC04D5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86696" y="629266"/>
            <a:ext cx="2738601" cy="1676603"/>
          </a:xfrm>
        </p:spPr>
        <p:txBody>
          <a:bodyPr>
            <a:normAutofit/>
          </a:bodyPr>
          <a:lstStyle/>
          <a:p>
            <a:pPr eaLnBrk="1" hangingPunct="1"/>
            <a:r>
              <a:rPr lang="fi-FI" altLang="fi-FI" sz="2800" b="1" err="1"/>
              <a:t>Nordhausenin</a:t>
            </a:r>
            <a:r>
              <a:rPr lang="fi-FI" altLang="fi-FI" sz="2800" b="1"/>
              <a:t> keskitysleiri hiukan ennen II </a:t>
            </a:r>
            <a:r>
              <a:rPr lang="fi-FI" altLang="fi-FI" sz="2800" b="1" err="1"/>
              <a:t>ms:n</a:t>
            </a:r>
            <a:r>
              <a:rPr lang="fi-FI" altLang="fi-FI" sz="2800" b="1"/>
              <a:t> loppua. </a:t>
            </a:r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5B3586DF-C9F7-BD42-9FF3-7DB9EF22513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86698" y="2438400"/>
            <a:ext cx="2738599" cy="3785419"/>
          </a:xfrm>
        </p:spPr>
        <p:txBody>
          <a:bodyPr>
            <a:normAutofit/>
          </a:bodyPr>
          <a:lstStyle/>
          <a:p>
            <a:pPr eaLnBrk="1" hangingPunct="1"/>
            <a:endParaRPr lang="fi-FI" altLang="fi-FI" sz="1600"/>
          </a:p>
        </p:txBody>
      </p:sp>
      <p:pic>
        <p:nvPicPr>
          <p:cNvPr id="43012" name="Picture 5" descr="Tiedosto:Rows of bodies of dead inmates fill the yard of Lager Nordhausen, a Gestapo concentration camp.jpg">
            <a:hlinkClick r:id="rId2"/>
            <a:extLst>
              <a:ext uri="{FF2B5EF4-FFF2-40B4-BE49-F238E27FC236}">
                <a16:creationId xmlns:a16="http://schemas.microsoft.com/office/drawing/2014/main" id="{E933C629-98A8-684E-AAE3-B37ADF12CE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4" r="30879" b="1"/>
          <a:stretch/>
        </p:blipFill>
        <p:spPr bwMode="auto">
          <a:xfrm>
            <a:off x="3479292" y="10"/>
            <a:ext cx="5664708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634E5E7C-1976-4C3E-A934-9425D4F2BF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5" name="Rectangle 74">
            <a:extLst>
              <a:ext uri="{FF2B5EF4-FFF2-40B4-BE49-F238E27FC236}">
                <a16:creationId xmlns:a16="http://schemas.microsoft.com/office/drawing/2014/main" id="{78D323F3-5366-46A1-A430-A21785CACE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27711" y="4638503"/>
            <a:ext cx="6288577" cy="1332634"/>
          </a:xfrm>
          <a:prstGeom prst="rect">
            <a:avLst/>
          </a:prstGeom>
          <a:ln w="12700">
            <a:solidFill>
              <a:srgbClr val="E1E1E1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034" name="Otsikko 1">
            <a:extLst>
              <a:ext uri="{FF2B5EF4-FFF2-40B4-BE49-F238E27FC236}">
                <a16:creationId xmlns:a16="http://schemas.microsoft.com/office/drawing/2014/main" id="{BCF072BC-2580-EF4E-9908-DFCC2626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7340" y="4426169"/>
            <a:ext cx="5987034" cy="1169959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 defTabSz="914400"/>
            <a:r>
              <a:rPr lang="en-US" altLang="fi-FI" sz="2400" b="1" i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Babyn</a:t>
            </a:r>
            <a:r>
              <a:rPr lang="en-US" altLang="fi-FI" sz="2400" b="1" i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fi-FI" sz="2400" b="1" i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Jarin</a:t>
            </a:r>
            <a:r>
              <a:rPr lang="en-US" altLang="fi-FI" sz="2400" b="1" i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fi-FI" sz="2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joukkosurma</a:t>
            </a:r>
            <a:r>
              <a:rPr lang="en-US" altLang="fi-FI" sz="2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1941 </a:t>
            </a:r>
            <a:r>
              <a:rPr lang="en-US" altLang="fi-FI" sz="2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Ukrainassa</a:t>
            </a:r>
            <a:r>
              <a:rPr lang="en-US" altLang="fi-FI" sz="2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, Einsatzgruppen C ja SS-</a:t>
            </a:r>
            <a:r>
              <a:rPr lang="en-US" altLang="fi-FI" sz="2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joukot</a:t>
            </a:r>
            <a:r>
              <a:rPr lang="en-US" altLang="fi-FI" sz="2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fi-FI" sz="2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surmasivat</a:t>
            </a:r>
            <a:r>
              <a:rPr lang="en-US" altLang="fi-FI" sz="2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n. 60 000 </a:t>
            </a:r>
            <a:r>
              <a:rPr lang="en-US" altLang="fi-FI" sz="2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juutalaista</a:t>
            </a:r>
            <a:r>
              <a:rPr lang="en-US" altLang="fi-FI" sz="2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, </a:t>
            </a:r>
            <a:r>
              <a:rPr lang="en-US" altLang="fi-FI" sz="2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NL:n</a:t>
            </a:r>
            <a:r>
              <a:rPr lang="en-US" altLang="fi-FI" sz="2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fi-FI" sz="2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sotavankia</a:t>
            </a:r>
            <a:r>
              <a:rPr lang="en-US" altLang="fi-FI" sz="2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ja </a:t>
            </a:r>
            <a:r>
              <a:rPr lang="en-US" altLang="fi-FI" sz="2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romaneja</a:t>
            </a:r>
            <a:r>
              <a:rPr lang="en-US" altLang="fi-FI" sz="2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.</a:t>
            </a:r>
          </a:p>
        </p:txBody>
      </p:sp>
      <p:sp>
        <p:nvSpPr>
          <p:cNvPr id="77" name="Rectangle: Rounded Corners 76">
            <a:extLst>
              <a:ext uri="{FF2B5EF4-FFF2-40B4-BE49-F238E27FC236}">
                <a16:creationId xmlns:a16="http://schemas.microsoft.com/office/drawing/2014/main" id="{F94368A0-A606-4A85-99C2-5DEC95FCC9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62332" y="5628237"/>
            <a:ext cx="5419335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venir Next LT Pro"/>
            </a:endParaRPr>
          </a:p>
        </p:txBody>
      </p:sp>
      <p:pic>
        <p:nvPicPr>
          <p:cNvPr id="44036" name="Kuva 4" descr="Kuva, joka sisältää kohteen ulko, ruoho, lauma, valokuva&#10;&#10;Kuvaus luotu automaattisesti">
            <a:extLst>
              <a:ext uri="{FF2B5EF4-FFF2-40B4-BE49-F238E27FC236}">
                <a16:creationId xmlns:a16="http://schemas.microsoft.com/office/drawing/2014/main" id="{9C919E3A-89D0-2D4D-ADC8-8506326F020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" r="-1" b="-1"/>
          <a:stretch/>
        </p:blipFill>
        <p:spPr bwMode="auto">
          <a:xfrm>
            <a:off x="20" y="10"/>
            <a:ext cx="4491970" cy="4426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5" name="Sisällön paikkamerkki 3" descr="Kuva, joka sisältää kohteen ulko, ruoho, rock, istuminen&#10;&#10;Kuvaus luotu automaattisesti">
            <a:extLst>
              <a:ext uri="{FF2B5EF4-FFF2-40B4-BE49-F238E27FC236}">
                <a16:creationId xmlns:a16="http://schemas.microsoft.com/office/drawing/2014/main" id="{25B467E3-B43A-384F-8DBC-58A11CDAFD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6" r="27078" b="1"/>
          <a:stretch/>
        </p:blipFill>
        <p:spPr>
          <a:xfrm>
            <a:off x="4652010" y="10"/>
            <a:ext cx="4491990" cy="442615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6C5FA50-8D52-4617-AF91-5C7B1C835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B44F110-474E-934F-BC55-5546E4667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0122" y="618681"/>
            <a:ext cx="1960404" cy="47945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2600">
                <a:solidFill>
                  <a:srgbClr val="FFFFFF"/>
                </a:solidFill>
              </a:rPr>
              <a:t>Yksinvaltaiset järjestelmät Euroopassa 1930-luvulla</a:t>
            </a:r>
          </a:p>
        </p:txBody>
      </p:sp>
      <p:sp>
        <p:nvSpPr>
          <p:cNvPr id="11" name="Rounded Rectangle 9">
            <a:extLst>
              <a:ext uri="{FF2B5EF4-FFF2-40B4-BE49-F238E27FC236}">
                <a16:creationId xmlns:a16="http://schemas.microsoft.com/office/drawing/2014/main" id="{E223798C-12AD-4B0C-A50C-D676347D6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0015" y="484632"/>
            <a:ext cx="6096762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Sisällön paikkamerkki 3">
            <a:extLst>
              <a:ext uri="{FF2B5EF4-FFF2-40B4-BE49-F238E27FC236}">
                <a16:creationId xmlns:a16="http://schemas.microsoft.com/office/drawing/2014/main" id="{A71F82F5-3D83-504C-A37D-80579F9600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6981" b="-3"/>
          <a:stretch/>
        </p:blipFill>
        <p:spPr>
          <a:xfrm>
            <a:off x="732188" y="942538"/>
            <a:ext cx="5372416" cy="480833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0995465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320040"/>
            <a:ext cx="8661654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90" name="Rectangle 2">
            <a:extLst>
              <a:ext uri="{FF2B5EF4-FFF2-40B4-BE49-F238E27FC236}">
                <a16:creationId xmlns:a16="http://schemas.microsoft.com/office/drawing/2014/main" id="{822349ED-E9DF-924A-9989-A762449637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963877"/>
            <a:ext cx="2620771" cy="4930246"/>
          </a:xfrm>
        </p:spPr>
        <p:txBody>
          <a:bodyPr>
            <a:normAutofit/>
          </a:bodyPr>
          <a:lstStyle/>
          <a:p>
            <a:pPr algn="r" eaLnBrk="1" hangingPunct="1"/>
            <a:r>
              <a:rPr lang="fi-FI" altLang="fi-FI" b="1" dirty="0">
                <a:solidFill>
                  <a:schemeClr val="accent1"/>
                </a:solidFill>
              </a:rPr>
              <a:t>Stalinin Neuvostoliitto</a:t>
            </a:r>
            <a:br>
              <a:rPr lang="fi-FI" altLang="fi-FI" b="1" dirty="0">
                <a:solidFill>
                  <a:schemeClr val="accent1"/>
                </a:solidFill>
              </a:rPr>
            </a:br>
            <a:r>
              <a:rPr lang="fi-FI" altLang="fi-FI" b="1" dirty="0">
                <a:solidFill>
                  <a:schemeClr val="accent1"/>
                </a:solidFill>
              </a:rPr>
              <a:t>Kpl 6.</a:t>
            </a:r>
          </a:p>
        </p:txBody>
      </p: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71" name="Rectangle 3">
            <a:extLst>
              <a:ext uri="{FF2B5EF4-FFF2-40B4-BE49-F238E27FC236}">
                <a16:creationId xmlns:a16="http://schemas.microsoft.com/office/drawing/2014/main" id="{230AB000-2D21-3A44-AFFD-A450A2412B6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732023" y="476672"/>
            <a:ext cx="4783327" cy="5976663"/>
          </a:xfrm>
        </p:spPr>
        <p:txBody>
          <a:bodyPr anchor="ctr">
            <a:normAutofit lnSpcReduction="10000"/>
          </a:bodyPr>
          <a:lstStyle/>
          <a:p>
            <a:pPr eaLnBrk="1" hangingPunct="1"/>
            <a:r>
              <a:rPr lang="fi-FI" altLang="fi-FI" b="1" dirty="0"/>
              <a:t> </a:t>
            </a:r>
            <a:r>
              <a:rPr lang="fi-FI" altLang="fi-FI" sz="3200" b="1" dirty="0"/>
              <a:t>Josif Stalin </a:t>
            </a:r>
            <a:r>
              <a:rPr lang="fi-FI" altLang="fi-FI" sz="3200" dirty="0"/>
              <a:t>diktaattoriksi v. 1924 </a:t>
            </a:r>
            <a:endParaRPr lang="fi-FI" altLang="fi-FI" sz="3200" b="1" dirty="0"/>
          </a:p>
          <a:p>
            <a:pPr eaLnBrk="1" hangingPunct="1"/>
            <a:r>
              <a:rPr lang="fi-FI" altLang="fi-FI" sz="3200" b="1" dirty="0"/>
              <a:t> Sosialistinen suunnitelmatalous:</a:t>
            </a:r>
            <a:r>
              <a:rPr lang="fi-FI" altLang="fi-FI" sz="3200" dirty="0"/>
              <a:t> raskas teollisuus ja maatalouden kolhoosit (</a:t>
            </a:r>
            <a:r>
              <a:rPr lang="fi-FI" altLang="fi-FI" sz="3200" i="1" dirty="0"/>
              <a:t>yhteisomistus</a:t>
            </a:r>
            <a:r>
              <a:rPr lang="fi-FI" altLang="fi-FI" sz="3200" dirty="0"/>
              <a:t>)</a:t>
            </a:r>
          </a:p>
          <a:p>
            <a:r>
              <a:rPr lang="fi-FI" altLang="fi-FI" sz="3200" b="1" dirty="0"/>
              <a:t> Vastustajien vainot:  </a:t>
            </a:r>
            <a:r>
              <a:rPr lang="fi-FI" altLang="fi-FI" sz="3200" dirty="0"/>
              <a:t>näytösoikeudenkäynnit ja puhdistukset (erit. v. 1934-1939), vankileirit eli </a:t>
            </a:r>
            <a:r>
              <a:rPr lang="fi-FI" altLang="fi-FI" sz="3200" i="1" dirty="0" err="1"/>
              <a:t>gulagit</a:t>
            </a:r>
            <a:endParaRPr lang="fi-FI" altLang="fi-FI" sz="3200" dirty="0"/>
          </a:p>
          <a:p>
            <a:pPr eaLnBrk="1" hangingPunct="1"/>
            <a:r>
              <a:rPr lang="fi-FI" altLang="fi-FI" sz="3200" b="1" dirty="0"/>
              <a:t> Totalitarismi:</a:t>
            </a:r>
            <a:r>
              <a:rPr lang="fi-FI" altLang="fi-FI" sz="3200" dirty="0"/>
              <a:t> </a:t>
            </a:r>
          </a:p>
          <a:p>
            <a:pPr marL="0" indent="0" eaLnBrk="1" hangingPunct="1">
              <a:buNone/>
            </a:pPr>
            <a:r>
              <a:rPr lang="fi-FI" altLang="fi-FI" sz="3200" dirty="0"/>
              <a:t> propaganda, ”</a:t>
            </a:r>
            <a:r>
              <a:rPr lang="fi-FI" altLang="fi-FI" sz="3200" i="1" dirty="0"/>
              <a:t>urkinta</a:t>
            </a:r>
            <a:r>
              <a:rPr lang="fi-FI" altLang="fi-FI" sz="3200" dirty="0"/>
              <a:t>” ja  Stalinin henkilökultti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5" descr="Tiedosto:Joseph Stalin with daughter Svetlana, 1935.jpg">
            <a:hlinkClick r:id="rId2"/>
            <a:extLst>
              <a:ext uri="{FF2B5EF4-FFF2-40B4-BE49-F238E27FC236}">
                <a16:creationId xmlns:a16="http://schemas.microsoft.com/office/drawing/2014/main" id="{8E561EF2-5C80-F149-BA31-0C49E826502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53"/>
          <a:stretch/>
        </p:blipFill>
        <p:spPr bwMode="auto">
          <a:xfrm>
            <a:off x="20" y="10"/>
            <a:ext cx="9143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9144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14" name="Rectangle 2">
            <a:extLst>
              <a:ext uri="{FF2B5EF4-FFF2-40B4-BE49-F238E27FC236}">
                <a16:creationId xmlns:a16="http://schemas.microsoft.com/office/drawing/2014/main" id="{F717EE2F-59A0-0D48-BF1C-789E37F2B6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2906" y="5317240"/>
            <a:ext cx="8408194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altLang="fi-FI" sz="2200" b="1">
                <a:solidFill>
                  <a:schemeClr val="tx1">
                    <a:lumMod val="85000"/>
                    <a:lumOff val="15000"/>
                  </a:schemeClr>
                </a:solidFill>
              </a:rPr>
              <a:t>Stalin ja hänen tyttärensä Svetlana Allilujeva isänsä sylissä vuonna 1935. </a:t>
            </a:r>
          </a:p>
        </p:txBody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9144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9144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Otsikko 1">
            <a:extLst>
              <a:ext uri="{FF2B5EF4-FFF2-40B4-BE49-F238E27FC236}">
                <a16:creationId xmlns:a16="http://schemas.microsoft.com/office/drawing/2014/main" id="{18A345CE-E694-C143-BFE2-DCAB58AE3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836" y="4445251"/>
            <a:ext cx="8176104" cy="1350712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/>
            <a:r>
              <a:rPr lang="en-US" altLang="fi-FI" sz="2900" b="1"/>
              <a:t>Kartta Gulageista Neuvostoliitossa, arviolta 4-6 milj. ihmistä joutui vankileireille, leirejä oli n. 30 000</a:t>
            </a:r>
          </a:p>
        </p:txBody>
      </p:sp>
      <p:sp>
        <p:nvSpPr>
          <p:cNvPr id="14341" name="Rounded Rectangle 18">
            <a:extLst>
              <a:ext uri="{FF2B5EF4-FFF2-40B4-BE49-F238E27FC236}">
                <a16:creationId xmlns:a16="http://schemas.microsoft.com/office/drawing/2014/main" id="{283A93BD-A469-4D4C-8A1F-5668AE9758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96423" y="503573"/>
            <a:ext cx="5351153" cy="3599401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339" name="Sisällön paikkamerkki 9">
            <a:extLst>
              <a:ext uri="{FF2B5EF4-FFF2-40B4-BE49-F238E27FC236}">
                <a16:creationId xmlns:a16="http://schemas.microsoft.com/office/drawing/2014/main" id="{FCD39206-9D57-944C-8991-50DB569B10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50" r="-2" b="1430"/>
          <a:stretch/>
        </p:blipFill>
        <p:spPr>
          <a:xfrm>
            <a:off x="2020824" y="666497"/>
            <a:ext cx="5102352" cy="3273552"/>
          </a:xfrm>
          <a:prstGeom prst="rect">
            <a:avLst/>
          </a:prstGeom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Otsikko 1">
            <a:extLst>
              <a:ext uri="{FF2B5EF4-FFF2-40B4-BE49-F238E27FC236}">
                <a16:creationId xmlns:a16="http://schemas.microsoft.com/office/drawing/2014/main" id="{0881C251-609B-E249-B137-D87491660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80" y="640081"/>
            <a:ext cx="2532887" cy="3681976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altLang="fi-FI" sz="3500" b="1"/>
              <a:t>”Stalinin  kanava” 1931-33: pakkotöissä n. 12 000 -25 000 uhria</a:t>
            </a:r>
          </a:p>
        </p:txBody>
      </p:sp>
      <p:pic>
        <p:nvPicPr>
          <p:cNvPr id="15364" name="Picture 2">
            <a:extLst>
              <a:ext uri="{FF2B5EF4-FFF2-40B4-BE49-F238E27FC236}">
                <a16:creationId xmlns:a16="http://schemas.microsoft.com/office/drawing/2014/main" id="{D174F6D3-EF49-5449-85AC-D3F36D7D530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79" r="17334" b="-1"/>
          <a:stretch/>
        </p:blipFill>
        <p:spPr bwMode="auto">
          <a:xfrm>
            <a:off x="3490722" y="10"/>
            <a:ext cx="5653278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642</Words>
  <Application>Microsoft Office PowerPoint</Application>
  <PresentationFormat>Näytössä katseltava diaesitys (4:3)</PresentationFormat>
  <Paragraphs>85</Paragraphs>
  <Slides>41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6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41</vt:i4>
      </vt:variant>
    </vt:vector>
  </HeadingPairs>
  <TitlesOfParts>
    <vt:vector size="48" baseType="lpstr">
      <vt:lpstr>Arial</vt:lpstr>
      <vt:lpstr>Avenir Next LT Pro</vt:lpstr>
      <vt:lpstr>Calibri</vt:lpstr>
      <vt:lpstr>Calibri Light</vt:lpstr>
      <vt:lpstr>Tw Cen MT</vt:lpstr>
      <vt:lpstr>Wingdings</vt:lpstr>
      <vt:lpstr>Office-teema</vt:lpstr>
      <vt:lpstr>Kansainvälinen politiikka 1920-luvulla ja ajautuminen diktatuureihin</vt:lpstr>
      <vt:lpstr>1920-luvun kansainvälistä politiikka (kpl 5.)</vt:lpstr>
      <vt:lpstr>Hyperinflaatio Saksassa v. 1921-23 ensimmäisen maailmansodan jälkeen</vt:lpstr>
      <vt:lpstr>Ajautuminen diktatuureihin 1920-30-luvuilla  Kpl 5. </vt:lpstr>
      <vt:lpstr>Yksinvaltaiset järjestelmät Euroopassa 1930-luvulla</vt:lpstr>
      <vt:lpstr>Stalinin Neuvostoliitto Kpl 6.</vt:lpstr>
      <vt:lpstr>Stalin ja hänen tyttärensä Svetlana Allilujeva isänsä sylissä vuonna 1935. </vt:lpstr>
      <vt:lpstr>Kartta Gulageista Neuvostoliitossa, arviolta 4-6 milj. ihmistä joutui vankileireille, leirejä oli n. 30 000</vt:lpstr>
      <vt:lpstr>”Stalinin  kanava” 1931-33: pakkotöissä n. 12 000 -25 000 uhria</vt:lpstr>
      <vt:lpstr>Lev Trotski, Stalinin kilpailija &amp; Coyoacanin surmapaikan muistomerkki</vt:lpstr>
      <vt:lpstr>Sergei Kirovin murha 1934</vt:lpstr>
      <vt:lpstr>Aleksandr Solzenitsyn: Gulag. Vankileirien saaristo (1973)</vt:lpstr>
      <vt:lpstr>Suomalaiset Neuvostoliitossa</vt:lpstr>
      <vt:lpstr>Propagandakuvia kolhooseista</vt:lpstr>
      <vt:lpstr>Henkilökultti: ”Isä aurinkoinen, tieteen johtava valo, kaikkien työtätekevien ystävä ja opettaja, historian suurin nero, kansojen isä ja ihmiskunnan loistava aurinko”</vt:lpstr>
      <vt:lpstr>Stalin on noussut julisteen keskeiseksi henkilöksi ja Lenin esitetään taustalla utuisena hahmona. </vt:lpstr>
      <vt:lpstr>Fasistinen Italia (Kpl 6.)</vt:lpstr>
      <vt:lpstr>Fasismin oppi</vt:lpstr>
      <vt:lpstr>”Fasces” eli vitsakimppu</vt:lpstr>
      <vt:lpstr>Fasistijohtajia: Benito Mussolini, Adolf Hitler, Francisco Franco</vt:lpstr>
      <vt:lpstr>Lapuan liike ja myöh. IKL</vt:lpstr>
      <vt:lpstr>Rooman marssi 1922</vt:lpstr>
      <vt:lpstr>Etiopian valtaus 1935-36, itsenäisyys palautettiin I-B:n tuella 1941</vt:lpstr>
      <vt:lpstr>Il Duce</vt:lpstr>
      <vt:lpstr>Kansallissosialistinen Saksa (Kpl 6.)</vt:lpstr>
      <vt:lpstr>Natsipuolueen menestys vaaleissa</vt:lpstr>
      <vt:lpstr>New Yorkin pörssiromahdus 1929 ja maailmanlaajuinen lama 1930-luvun alussa</vt:lpstr>
      <vt:lpstr>SA-joukot</vt:lpstr>
      <vt:lpstr>Hitlerin maalauksia ennen I maailmansotaa, hän haki Wienin kuvataideakatemiaan, muttei päässyt</vt:lpstr>
      <vt:lpstr>Hitler taisteli vapaaehtoisena I maailmansodassa Pohjois-Ranskassa Saksan jalkaväkirykmentissä</vt:lpstr>
      <vt:lpstr>Munchenin kapinallisia 1923 ns. oluttupavallankaappauksessa</vt:lpstr>
      <vt:lpstr>Hitler sai 8 kuukauden tuomion v. 1924, hän suoritti sen Landsbergin vankilassa</vt:lpstr>
      <vt:lpstr>Mein Kampf – Taisteluni v. 1925-26</vt:lpstr>
      <vt:lpstr>Natsien propaganda: Joseph Goebbels ja Nurnbergin puoluepäivät </vt:lpstr>
      <vt:lpstr>Valtiopäivätalon tuhopoltto v. 1933</vt:lpstr>
      <vt:lpstr>Adolf Hitler, Der Führer</vt:lpstr>
      <vt:lpstr>Holokausti</vt:lpstr>
      <vt:lpstr>Keskitys- ja tuhoamisleirit</vt:lpstr>
      <vt:lpstr>Auschwitz-Birkenaun tuhoamisleiri </vt:lpstr>
      <vt:lpstr>Nordhausenin keskitysleiri hiukan ennen II ms:n loppua. </vt:lpstr>
      <vt:lpstr>Babyn Jarin joukkosurma 1941 Ukrainassa, Einsatzgruppen C ja SS-joukot surmasivat n. 60 000 juutalaista, NL:n sotavankia ja romaneja.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Kansainvälinen politiikka 1920-luvulla ja ajautuminen diktatuureihin</dc:title>
  <dc:creator>Anttila Petri Juha</dc:creator>
  <cp:lastModifiedBy>Anttila Petri Juha</cp:lastModifiedBy>
  <cp:revision>13</cp:revision>
  <dcterms:created xsi:type="dcterms:W3CDTF">2020-02-16T21:27:06Z</dcterms:created>
  <dcterms:modified xsi:type="dcterms:W3CDTF">2024-08-25T21:16:02Z</dcterms:modified>
</cp:coreProperties>
</file>