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73" r:id="rId3"/>
    <p:sldId id="274" r:id="rId4"/>
    <p:sldId id="265" r:id="rId5"/>
    <p:sldId id="272" r:id="rId6"/>
    <p:sldId id="256" r:id="rId7"/>
    <p:sldId id="259" r:id="rId8"/>
    <p:sldId id="260" r:id="rId9"/>
    <p:sldId id="266" r:id="rId10"/>
    <p:sldId id="267" r:id="rId11"/>
    <p:sldId id="270" r:id="rId12"/>
    <p:sldId id="262" r:id="rId13"/>
    <p:sldId id="268" r:id="rId14"/>
    <p:sldId id="271" r:id="rId15"/>
    <p:sldId id="26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1EBEF-7F04-414E-BF3E-20C830106E9D}" type="datetimeFigureOut">
              <a:rPr lang="fi-FI" smtClean="0"/>
              <a:t>25.9.2016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37B9-3D04-A344-85F1-3A8F75DC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6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Jätetään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kmo:n</a:t>
            </a:r>
            <a:r>
              <a:rPr lang="fi-FI" baseline="0" dirty="0" smtClean="0"/>
              <a:t> pajassa väliin?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37B9-3D04-A344-85F1-3A8F75DC764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74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Jätetään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kmo:n</a:t>
            </a:r>
            <a:r>
              <a:rPr lang="fi-FI" baseline="0" dirty="0" smtClean="0"/>
              <a:t> tilaisuudessa väliin?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37B9-3D04-A344-85F1-3A8F75DC764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6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ABEE-0CEF-194C-8000-CE3F4D243C1F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C74C-DBC8-A74B-A867-FDDDF92AC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pettajan.ty&#246;@s&#228;hk&#246;post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GarageBand -</a:t>
            </a:r>
            <a:r>
              <a:rPr lang="en-US" dirty="0" err="1" smtClean="0"/>
              <a:t>paja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Rytmi</a:t>
            </a:r>
            <a:r>
              <a:rPr lang="en-US" dirty="0" smtClean="0"/>
              <a:t>: </a:t>
            </a:r>
            <a:r>
              <a:rPr lang="en-US" dirty="0" err="1" smtClean="0"/>
              <a:t>soitetut</a:t>
            </a:r>
            <a:r>
              <a:rPr lang="en-US" dirty="0" smtClean="0"/>
              <a:t> tai </a:t>
            </a:r>
            <a:r>
              <a:rPr lang="en-US" dirty="0" err="1" smtClean="0"/>
              <a:t>ohjelmoidut</a:t>
            </a:r>
            <a:r>
              <a:rPr lang="en-US" dirty="0" smtClean="0"/>
              <a:t> </a:t>
            </a:r>
            <a:r>
              <a:rPr lang="en-US" dirty="0" err="1" smtClean="0"/>
              <a:t>rummut</a:t>
            </a:r>
            <a:endParaRPr lang="en-US" dirty="0" smtClean="0"/>
          </a:p>
          <a:p>
            <a:r>
              <a:rPr lang="en-US" dirty="0" err="1" smtClean="0"/>
              <a:t>Harmonia</a:t>
            </a:r>
            <a:r>
              <a:rPr lang="en-US" dirty="0" smtClean="0"/>
              <a:t>: 2 </a:t>
            </a:r>
            <a:r>
              <a:rPr lang="en-US" dirty="0" err="1" smtClean="0"/>
              <a:t>sointua</a:t>
            </a:r>
            <a:r>
              <a:rPr lang="en-US" dirty="0" smtClean="0"/>
              <a:t> tai </a:t>
            </a:r>
            <a:r>
              <a:rPr lang="en-US" dirty="0" err="1" smtClean="0"/>
              <a:t>enemmän</a:t>
            </a:r>
            <a:endParaRPr lang="en-US" dirty="0" smtClean="0"/>
          </a:p>
          <a:p>
            <a:r>
              <a:rPr lang="en-US" dirty="0" err="1" smtClean="0"/>
              <a:t>Bassoelementti</a:t>
            </a:r>
            <a:r>
              <a:rPr lang="en-US" dirty="0" smtClean="0"/>
              <a:t> (</a:t>
            </a:r>
            <a:r>
              <a:rPr lang="en-US" dirty="0" err="1" smtClean="0"/>
              <a:t>yleensä</a:t>
            </a:r>
            <a:r>
              <a:rPr lang="en-US" dirty="0" smtClean="0"/>
              <a:t> </a:t>
            </a:r>
            <a:r>
              <a:rPr lang="en-US" dirty="0" err="1" smtClean="0"/>
              <a:t>sointujen</a:t>
            </a:r>
            <a:r>
              <a:rPr lang="en-US" dirty="0" smtClean="0"/>
              <a:t> </a:t>
            </a:r>
            <a:r>
              <a:rPr lang="en-US" dirty="0" err="1" smtClean="0"/>
              <a:t>perusääni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Itse</a:t>
            </a:r>
            <a:r>
              <a:rPr lang="en-US" dirty="0" smtClean="0"/>
              <a:t> </a:t>
            </a:r>
            <a:r>
              <a:rPr lang="en-US" dirty="0" err="1" smtClean="0"/>
              <a:t>keksitty</a:t>
            </a:r>
            <a:r>
              <a:rPr lang="en-US" dirty="0" smtClean="0"/>
              <a:t> </a:t>
            </a:r>
            <a:r>
              <a:rPr lang="en-US" dirty="0" err="1" smtClean="0"/>
              <a:t>melodia</a:t>
            </a:r>
            <a:r>
              <a:rPr lang="en-US" dirty="0" smtClean="0"/>
              <a:t> tai </a:t>
            </a:r>
            <a:r>
              <a:rPr lang="en-US" smtClean="0"/>
              <a:t>riffi</a:t>
            </a:r>
          </a:p>
          <a:p>
            <a:r>
              <a:rPr lang="en-US" dirty="0" smtClean="0"/>
              <a:t>Sample: </a:t>
            </a:r>
            <a:r>
              <a:rPr lang="en-US" dirty="0" err="1" smtClean="0"/>
              <a:t>omaa</a:t>
            </a:r>
            <a:r>
              <a:rPr lang="en-US" dirty="0" smtClean="0"/>
              <a:t> </a:t>
            </a:r>
            <a:r>
              <a:rPr lang="en-US" dirty="0" err="1" smtClean="0"/>
              <a:t>ääntä</a:t>
            </a:r>
            <a:endParaRPr lang="en-US" dirty="0" smtClean="0"/>
          </a:p>
          <a:p>
            <a:r>
              <a:rPr lang="en-US" dirty="0" err="1" smtClean="0"/>
              <a:t>Omaa</a:t>
            </a:r>
            <a:r>
              <a:rPr lang="en-US" dirty="0" smtClean="0"/>
              <a:t> </a:t>
            </a:r>
            <a:r>
              <a:rPr lang="en-US" dirty="0" err="1" smtClean="0"/>
              <a:t>ääntä</a:t>
            </a:r>
            <a:r>
              <a:rPr lang="en-US" dirty="0" smtClean="0"/>
              <a:t>: </a:t>
            </a:r>
            <a:r>
              <a:rPr lang="en-US" dirty="0" err="1" smtClean="0"/>
              <a:t>Laulua</a:t>
            </a:r>
            <a:r>
              <a:rPr lang="en-US" dirty="0" smtClean="0"/>
              <a:t> (</a:t>
            </a:r>
            <a:r>
              <a:rPr lang="en-US" dirty="0" err="1" smtClean="0"/>
              <a:t>vokaaleilla</a:t>
            </a:r>
            <a:r>
              <a:rPr lang="en-US" dirty="0" smtClean="0"/>
              <a:t>, </a:t>
            </a:r>
            <a:r>
              <a:rPr lang="en-US" dirty="0" err="1" smtClean="0"/>
              <a:t>tavuilla</a:t>
            </a:r>
            <a:r>
              <a:rPr lang="en-US" dirty="0" smtClean="0"/>
              <a:t> tai </a:t>
            </a:r>
            <a:r>
              <a:rPr lang="en-US" dirty="0" err="1" smtClean="0"/>
              <a:t>tekstillä</a:t>
            </a:r>
            <a:r>
              <a:rPr lang="en-US" dirty="0" smtClean="0"/>
              <a:t>), </a:t>
            </a:r>
            <a:r>
              <a:rPr lang="en-US" dirty="0" err="1" smtClean="0"/>
              <a:t>räppiä</a:t>
            </a:r>
            <a:r>
              <a:rPr lang="en-US" dirty="0" smtClean="0"/>
              <a:t> tai </a:t>
            </a:r>
            <a:r>
              <a:rPr lang="en-US" dirty="0" err="1" smtClean="0"/>
              <a:t>beatboxausta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Melodia</a:t>
            </a:r>
            <a:r>
              <a:rPr lang="en-US" dirty="0" smtClean="0"/>
              <a:t>/</a:t>
            </a:r>
            <a:r>
              <a:rPr lang="en-US" dirty="0" err="1" smtClean="0"/>
              <a:t>riffi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257300"/>
            <a:ext cx="8601075" cy="5486400"/>
          </a:xfrm>
        </p:spPr>
        <p:txBody>
          <a:bodyPr>
            <a:normAutofit fontScale="92500"/>
          </a:bodyPr>
          <a:lstStyle/>
          <a:p>
            <a:r>
              <a:rPr lang="en-US" sz="2900" dirty="0" err="1" smtClean="0"/>
              <a:t>Laulettu</a:t>
            </a:r>
            <a:r>
              <a:rPr lang="en-US" sz="2900" dirty="0" smtClean="0"/>
              <a:t> </a:t>
            </a:r>
            <a:r>
              <a:rPr lang="en-US" sz="2900" dirty="0" err="1" smtClean="0"/>
              <a:t>melodia</a:t>
            </a:r>
            <a:r>
              <a:rPr lang="en-US" sz="2900" dirty="0" smtClean="0"/>
              <a:t>: </a:t>
            </a:r>
            <a:r>
              <a:rPr lang="en-US" sz="2900" dirty="0" err="1" smtClean="0"/>
              <a:t>keksi</a:t>
            </a:r>
            <a:r>
              <a:rPr lang="en-US" sz="2900" dirty="0" smtClean="0"/>
              <a:t> </a:t>
            </a:r>
            <a:r>
              <a:rPr lang="en-US" sz="2900" dirty="0" err="1" smtClean="0"/>
              <a:t>sanat</a:t>
            </a:r>
            <a:r>
              <a:rPr lang="en-US" sz="2900" dirty="0" smtClean="0"/>
              <a:t> ja </a:t>
            </a:r>
            <a:r>
              <a:rPr lang="en-US" sz="2900" dirty="0" err="1" smtClean="0"/>
              <a:t>käytä</a:t>
            </a:r>
            <a:r>
              <a:rPr lang="en-US" sz="2900" dirty="0"/>
              <a:t> </a:t>
            </a:r>
            <a:r>
              <a:rPr lang="en-US" sz="2900" dirty="0" smtClean="0"/>
              <a:t>Audio </a:t>
            </a:r>
            <a:r>
              <a:rPr lang="en-US" sz="2900" dirty="0" err="1" smtClean="0"/>
              <a:t>Recorderia</a:t>
            </a:r>
            <a:r>
              <a:rPr lang="en-US" sz="2900" dirty="0" smtClean="0"/>
              <a:t>. </a:t>
            </a:r>
            <a:r>
              <a:rPr lang="en-US" sz="2900" dirty="0" err="1" smtClean="0"/>
              <a:t>Laulua</a:t>
            </a:r>
            <a:r>
              <a:rPr lang="en-US" sz="2900" dirty="0" smtClean="0"/>
              <a:t> </a:t>
            </a:r>
            <a:r>
              <a:rPr lang="en-US" sz="2900" dirty="0" err="1" smtClean="0"/>
              <a:t>äänittäessä</a:t>
            </a:r>
            <a:r>
              <a:rPr lang="en-US" sz="2900" dirty="0" smtClean="0"/>
              <a:t> </a:t>
            </a:r>
            <a:r>
              <a:rPr lang="en-US" sz="2900" dirty="0" err="1" smtClean="0"/>
              <a:t>kuulokkeet</a:t>
            </a:r>
            <a:r>
              <a:rPr lang="en-US" sz="2900" dirty="0" smtClean="0"/>
              <a:t> + </a:t>
            </a:r>
            <a:r>
              <a:rPr lang="en-US" sz="2900" dirty="0" err="1" smtClean="0"/>
              <a:t>rauhallinen</a:t>
            </a:r>
            <a:r>
              <a:rPr lang="en-US" sz="2900" dirty="0" smtClean="0"/>
              <a:t> </a:t>
            </a:r>
            <a:r>
              <a:rPr lang="en-US" sz="2900" dirty="0" err="1" smtClean="0"/>
              <a:t>tila</a:t>
            </a:r>
            <a:endParaRPr lang="en-US" sz="2900" dirty="0" smtClean="0"/>
          </a:p>
          <a:p>
            <a:endParaRPr lang="en-US" sz="2900" dirty="0" smtClean="0"/>
          </a:p>
          <a:p>
            <a:r>
              <a:rPr lang="en-US" sz="2900" dirty="0" err="1" smtClean="0"/>
              <a:t>Soitettu</a:t>
            </a:r>
            <a:r>
              <a:rPr lang="en-US" sz="2900" dirty="0" smtClean="0"/>
              <a:t> </a:t>
            </a:r>
            <a:r>
              <a:rPr lang="en-US" sz="2900" dirty="0" err="1" smtClean="0"/>
              <a:t>melodia</a:t>
            </a:r>
            <a:endParaRPr lang="en-US" sz="2900" dirty="0"/>
          </a:p>
          <a:p>
            <a:pPr lvl="1"/>
            <a:r>
              <a:rPr lang="en-US" sz="2400" dirty="0" err="1" smtClean="0"/>
              <a:t>Valitse</a:t>
            </a:r>
            <a:r>
              <a:rPr lang="en-US" sz="2400" dirty="0" smtClean="0"/>
              <a:t> </a:t>
            </a:r>
            <a:r>
              <a:rPr lang="en-US" sz="2400" dirty="0" err="1" smtClean="0"/>
              <a:t>mikä</a:t>
            </a:r>
            <a:r>
              <a:rPr lang="en-US" sz="2400" dirty="0" smtClean="0"/>
              <a:t> </a:t>
            </a:r>
            <a:r>
              <a:rPr lang="en-US" sz="2400" dirty="0" err="1" smtClean="0"/>
              <a:t>vaan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instrumentti</a:t>
            </a:r>
            <a:r>
              <a:rPr lang="en-US" sz="2400" dirty="0" smtClean="0"/>
              <a:t> (Smart guitar, -strings,  -bass tai keyboard).  </a:t>
            </a:r>
            <a:r>
              <a:rPr lang="en-US" sz="2400" dirty="0" err="1" smtClean="0"/>
              <a:t>Kannattaa</a:t>
            </a:r>
            <a:r>
              <a:rPr lang="en-US" sz="2400" dirty="0" smtClean="0"/>
              <a:t> </a:t>
            </a:r>
            <a:r>
              <a:rPr lang="en-US" sz="2400" dirty="0" err="1" smtClean="0"/>
              <a:t>valita</a:t>
            </a:r>
            <a:r>
              <a:rPr lang="en-US" sz="2400" dirty="0" smtClean="0"/>
              <a:t> “</a:t>
            </a:r>
            <a:r>
              <a:rPr lang="en-US" sz="2400" dirty="0" err="1" smtClean="0"/>
              <a:t>asteikko</a:t>
            </a:r>
            <a:r>
              <a:rPr lang="en-US" sz="2400" dirty="0" smtClean="0"/>
              <a:t>”. </a:t>
            </a:r>
            <a:r>
              <a:rPr lang="en-US" sz="2400" dirty="0" err="1" smtClean="0"/>
              <a:t>Esimerkiksi</a:t>
            </a:r>
            <a:r>
              <a:rPr lang="en-US" sz="2400" dirty="0" smtClean="0"/>
              <a:t> </a:t>
            </a:r>
            <a:r>
              <a:rPr lang="en-US" sz="2400" dirty="0" err="1" smtClean="0"/>
              <a:t>pentatoninen</a:t>
            </a:r>
            <a:r>
              <a:rPr lang="en-US" sz="2400" dirty="0"/>
              <a:t> </a:t>
            </a:r>
            <a:r>
              <a:rPr lang="en-US" sz="2400" dirty="0" err="1" smtClean="0"/>
              <a:t>toimii</a:t>
            </a:r>
            <a:r>
              <a:rPr lang="en-US" sz="2400" dirty="0" smtClean="0"/>
              <a:t> </a:t>
            </a:r>
            <a:r>
              <a:rPr lang="en-US" sz="2400" dirty="0" err="1" smtClean="0"/>
              <a:t>pomminvarmasti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sz="2400" dirty="0" err="1" smtClean="0"/>
              <a:t>Jammaile</a:t>
            </a:r>
            <a:r>
              <a:rPr lang="en-US" sz="2400" dirty="0" smtClean="0"/>
              <a:t> </a:t>
            </a:r>
            <a:r>
              <a:rPr lang="en-US" sz="2400" dirty="0" err="1" smtClean="0"/>
              <a:t>aluksi</a:t>
            </a:r>
            <a:r>
              <a:rPr lang="en-US" sz="2400" dirty="0" smtClean="0"/>
              <a:t> </a:t>
            </a:r>
            <a:r>
              <a:rPr lang="en-US" sz="2400" dirty="0" err="1" smtClean="0"/>
              <a:t>vapaasti</a:t>
            </a:r>
            <a:r>
              <a:rPr lang="en-US" sz="2400" dirty="0" smtClean="0"/>
              <a:t> </a:t>
            </a:r>
            <a:r>
              <a:rPr lang="en-US" sz="2400" dirty="0" err="1" smtClean="0"/>
              <a:t>tekemäsi</a:t>
            </a:r>
            <a:r>
              <a:rPr lang="en-US" sz="2400" dirty="0" smtClean="0"/>
              <a:t> </a:t>
            </a:r>
            <a:r>
              <a:rPr lang="en-US" sz="2400" dirty="0" err="1" smtClean="0"/>
              <a:t>taustan</a:t>
            </a:r>
            <a:r>
              <a:rPr lang="en-US" sz="2400" dirty="0" smtClean="0"/>
              <a:t> </a:t>
            </a:r>
            <a:r>
              <a:rPr lang="en-US" sz="2400" dirty="0" err="1" smtClean="0"/>
              <a:t>kanssa</a:t>
            </a:r>
            <a:r>
              <a:rPr lang="en-US" sz="2400" dirty="0" smtClean="0"/>
              <a:t>. </a:t>
            </a:r>
            <a:r>
              <a:rPr lang="en-US" sz="2400" dirty="0" err="1"/>
              <a:t>E</a:t>
            </a:r>
            <a:r>
              <a:rPr lang="en-US" sz="2400" dirty="0" err="1" smtClean="0"/>
              <a:t>tsi</a:t>
            </a:r>
            <a:r>
              <a:rPr lang="en-US" sz="2400" dirty="0" smtClean="0"/>
              <a:t> </a:t>
            </a:r>
            <a:r>
              <a:rPr lang="en-US" sz="2400" dirty="0" err="1" smtClean="0"/>
              <a:t>mielenkiintoista</a:t>
            </a:r>
            <a:r>
              <a:rPr lang="en-US" sz="2400" dirty="0" smtClean="0"/>
              <a:t> </a:t>
            </a:r>
            <a:r>
              <a:rPr lang="en-US" sz="2400" dirty="0" err="1" smtClean="0"/>
              <a:t>lyhyttä</a:t>
            </a:r>
            <a:r>
              <a:rPr lang="en-US" sz="2400" dirty="0" smtClean="0"/>
              <a:t> </a:t>
            </a:r>
            <a:r>
              <a:rPr lang="en-US" sz="2400" dirty="0" err="1" smtClean="0"/>
              <a:t>melodia</a:t>
            </a:r>
            <a:r>
              <a:rPr lang="en-US" sz="2400" dirty="0" smtClean="0"/>
              <a:t>. </a:t>
            </a:r>
            <a:r>
              <a:rPr lang="en-US" sz="2400" dirty="0" err="1" smtClean="0"/>
              <a:t>Äänitä</a:t>
            </a:r>
            <a:r>
              <a:rPr lang="en-US" sz="2400" dirty="0" smtClean="0"/>
              <a:t> </a:t>
            </a:r>
            <a:r>
              <a:rPr lang="en-US" sz="2400" dirty="0" err="1" smtClean="0"/>
              <a:t>lopuksi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Huom</a:t>
            </a:r>
            <a:r>
              <a:rPr lang="en-US" sz="2400" dirty="0" smtClean="0"/>
              <a:t>! Jos </a:t>
            </a:r>
            <a:r>
              <a:rPr lang="en-US" sz="2400" dirty="0" err="1" smtClean="0"/>
              <a:t>haluat</a:t>
            </a:r>
            <a:r>
              <a:rPr lang="en-US" sz="2400" dirty="0" smtClean="0"/>
              <a:t> </a:t>
            </a:r>
            <a:r>
              <a:rPr lang="en-US" sz="2400" dirty="0" err="1" smtClean="0"/>
              <a:t>äänittää</a:t>
            </a:r>
            <a:r>
              <a:rPr lang="en-US" sz="2400" dirty="0" smtClean="0"/>
              <a:t> </a:t>
            </a:r>
            <a:r>
              <a:rPr lang="en-US" sz="2400" dirty="0" err="1" smtClean="0"/>
              <a:t>yli</a:t>
            </a:r>
            <a:r>
              <a:rPr lang="en-US" sz="2400" dirty="0" smtClean="0"/>
              <a:t> 8 </a:t>
            </a:r>
            <a:r>
              <a:rPr lang="en-US" sz="2400" dirty="0" err="1" smtClean="0"/>
              <a:t>tahtia</a:t>
            </a:r>
            <a:r>
              <a:rPr lang="en-US" sz="2400" dirty="0" smtClean="0"/>
              <a:t>, tee </a:t>
            </a:r>
            <a:r>
              <a:rPr lang="en-US" sz="2400" dirty="0" err="1" smtClean="0"/>
              <a:t>tahteja</a:t>
            </a:r>
            <a:r>
              <a:rPr lang="en-US" sz="2400" dirty="0" smtClean="0"/>
              <a:t> </a:t>
            </a:r>
            <a:r>
              <a:rPr lang="en-US" sz="2400" dirty="0" err="1" smtClean="0"/>
              <a:t>lisää</a:t>
            </a:r>
            <a:r>
              <a:rPr lang="en-US" sz="2400" dirty="0" smtClean="0"/>
              <a:t> </a:t>
            </a:r>
            <a:r>
              <a:rPr lang="en-US" sz="2400" dirty="0" err="1" smtClean="0"/>
              <a:t>painamalla</a:t>
            </a:r>
            <a:r>
              <a:rPr lang="en-US" sz="2400" dirty="0" smtClean="0"/>
              <a:t> + </a:t>
            </a:r>
            <a:r>
              <a:rPr lang="en-US" sz="2400" dirty="0" err="1" smtClean="0"/>
              <a:t>oikeasta</a:t>
            </a:r>
            <a:r>
              <a:rPr lang="en-US" sz="2400" dirty="0" smtClean="0"/>
              <a:t> </a:t>
            </a:r>
            <a:r>
              <a:rPr lang="en-US" sz="2400" dirty="0" err="1" smtClean="0"/>
              <a:t>yläkulmasta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66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Sample</a:t>
            </a:r>
            <a:r>
              <a:rPr lang="fi-FI" dirty="0" smtClean="0"/>
              <a:t>-raita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700" dirty="0" smtClean="0"/>
              <a:t>Valitse soittimeksi </a:t>
            </a:r>
            <a:r>
              <a:rPr lang="fi-FI" sz="2700" dirty="0" err="1" smtClean="0"/>
              <a:t>Sampler</a:t>
            </a:r>
            <a:endParaRPr lang="fi-FI" sz="2700" dirty="0" smtClean="0"/>
          </a:p>
          <a:p>
            <a:endParaRPr lang="fi-FI" sz="2700" dirty="0" smtClean="0"/>
          </a:p>
          <a:p>
            <a:r>
              <a:rPr lang="fi-FI" sz="2700" dirty="0" smtClean="0"/>
              <a:t>Äänitä yksi sana tai äänne </a:t>
            </a:r>
            <a:r>
              <a:rPr lang="fi-FI" sz="2700" dirty="0" err="1" smtClean="0"/>
              <a:t>tms</a:t>
            </a:r>
            <a:r>
              <a:rPr lang="fi-FI" sz="2700" dirty="0" smtClean="0"/>
              <a:t> painamalla ”Aloita”</a:t>
            </a:r>
          </a:p>
          <a:p>
            <a:endParaRPr lang="fi-FI" sz="2700" dirty="0" smtClean="0"/>
          </a:p>
          <a:p>
            <a:r>
              <a:rPr lang="fi-FI" sz="2700" dirty="0" smtClean="0"/>
              <a:t>Trimmaa </a:t>
            </a:r>
            <a:r>
              <a:rPr lang="fi-FI" sz="2700" dirty="0" err="1" smtClean="0"/>
              <a:t>samplea</a:t>
            </a:r>
            <a:r>
              <a:rPr lang="fi-FI" sz="2700" dirty="0" smtClean="0"/>
              <a:t> jos on tarvetta</a:t>
            </a:r>
          </a:p>
          <a:p>
            <a:endParaRPr lang="fi-FI" sz="2700" dirty="0" smtClean="0"/>
          </a:p>
          <a:p>
            <a:r>
              <a:rPr lang="fi-FI" sz="2700" dirty="0" smtClean="0"/>
              <a:t>Soita </a:t>
            </a:r>
            <a:r>
              <a:rPr lang="fi-FI" sz="2700" dirty="0" err="1" smtClean="0"/>
              <a:t>samplea</a:t>
            </a:r>
            <a:r>
              <a:rPr lang="fi-FI" sz="2700" dirty="0" smtClean="0"/>
              <a:t> ja äänitä muun biisin sekaan.</a:t>
            </a: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61928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Laulu</a:t>
            </a:r>
            <a:r>
              <a:rPr lang="en-US" dirty="0" smtClean="0"/>
              <a:t>/Rap/</a:t>
            </a:r>
            <a:r>
              <a:rPr lang="en-US" dirty="0" err="1" smtClean="0"/>
              <a:t>puheraita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err="1" smtClean="0"/>
              <a:t>Äänitä</a:t>
            </a:r>
            <a:r>
              <a:rPr lang="en-US" sz="2700" dirty="0" smtClean="0"/>
              <a:t> </a:t>
            </a:r>
            <a:r>
              <a:rPr lang="en-US" sz="2700" dirty="0" err="1" smtClean="0"/>
              <a:t>ohjelman</a:t>
            </a:r>
            <a:r>
              <a:rPr lang="en-US" sz="2700" dirty="0" smtClean="0"/>
              <a:t> </a:t>
            </a:r>
            <a:r>
              <a:rPr lang="en-US" sz="2700" dirty="0" err="1" smtClean="0"/>
              <a:t>mikrofoni</a:t>
            </a:r>
            <a:r>
              <a:rPr lang="en-US" sz="2700" dirty="0" smtClean="0"/>
              <a:t> </a:t>
            </a:r>
            <a:r>
              <a:rPr lang="en-US" sz="2700" dirty="0" smtClean="0"/>
              <a:t>-</a:t>
            </a:r>
            <a:r>
              <a:rPr lang="en-US" sz="2700" dirty="0" err="1" smtClean="0"/>
              <a:t>toiminnolla</a:t>
            </a:r>
            <a:r>
              <a:rPr lang="en-US" sz="2700" dirty="0" smtClean="0"/>
              <a:t> </a:t>
            </a:r>
            <a:r>
              <a:rPr lang="en-US" sz="2700" dirty="0" err="1" smtClean="0"/>
              <a:t>laulettuna</a:t>
            </a:r>
            <a:r>
              <a:rPr lang="en-US" sz="2700" dirty="0" smtClean="0"/>
              <a:t> </a:t>
            </a:r>
            <a:r>
              <a:rPr lang="en-US" sz="2700" dirty="0" err="1" smtClean="0"/>
              <a:t>rytmisiä</a:t>
            </a:r>
            <a:r>
              <a:rPr lang="en-US" sz="2700" dirty="0" smtClean="0"/>
              <a:t> </a:t>
            </a:r>
            <a:r>
              <a:rPr lang="en-US" sz="2700" dirty="0" err="1" smtClean="0"/>
              <a:t>tavuja</a:t>
            </a:r>
            <a:r>
              <a:rPr lang="en-US" sz="2700" dirty="0" smtClean="0"/>
              <a:t>, </a:t>
            </a:r>
            <a:r>
              <a:rPr lang="en-US" sz="2700" dirty="0" err="1" smtClean="0"/>
              <a:t>pitkiä</a:t>
            </a:r>
            <a:r>
              <a:rPr lang="en-US" sz="2700" dirty="0" smtClean="0"/>
              <a:t> </a:t>
            </a:r>
            <a:r>
              <a:rPr lang="en-US" sz="2700" dirty="0" err="1" smtClean="0"/>
              <a:t>vokaaleita</a:t>
            </a:r>
            <a:r>
              <a:rPr lang="en-US" sz="2700" dirty="0" smtClean="0"/>
              <a:t>, tai </a:t>
            </a:r>
            <a:r>
              <a:rPr lang="en-US" sz="2700" dirty="0" err="1" smtClean="0"/>
              <a:t>jos</a:t>
            </a:r>
            <a:r>
              <a:rPr lang="en-US" sz="2700" dirty="0" smtClean="0"/>
              <a:t> </a:t>
            </a:r>
            <a:r>
              <a:rPr lang="en-US" sz="2700" dirty="0" err="1" smtClean="0"/>
              <a:t>haluat</a:t>
            </a:r>
            <a:r>
              <a:rPr lang="en-US" sz="2700" dirty="0" smtClean="0"/>
              <a:t> </a:t>
            </a:r>
            <a:r>
              <a:rPr lang="en-US" sz="2700" dirty="0" err="1" smtClean="0"/>
              <a:t>sanoittaa</a:t>
            </a:r>
            <a:r>
              <a:rPr lang="en-US" sz="2700" dirty="0" smtClean="0"/>
              <a:t> </a:t>
            </a:r>
            <a:r>
              <a:rPr lang="en-US" sz="2700" dirty="0" err="1" smtClean="0"/>
              <a:t>oikea</a:t>
            </a:r>
            <a:r>
              <a:rPr lang="en-US" sz="2700" dirty="0" smtClean="0"/>
              <a:t> </a:t>
            </a:r>
            <a:r>
              <a:rPr lang="en-US" sz="2700" dirty="0" err="1" smtClean="0"/>
              <a:t>melodian</a:t>
            </a:r>
            <a:r>
              <a:rPr lang="en-US" sz="2700" dirty="0" smtClean="0"/>
              <a:t> </a:t>
            </a:r>
            <a:r>
              <a:rPr lang="en-US" sz="2700" dirty="0" err="1" smtClean="0"/>
              <a:t>pätkä</a:t>
            </a:r>
            <a:r>
              <a:rPr lang="en-US" sz="2700" dirty="0" smtClean="0"/>
              <a:t>. </a:t>
            </a:r>
            <a:r>
              <a:rPr lang="en-US" sz="2700" dirty="0" err="1" smtClean="0"/>
              <a:t>Äänitys</a:t>
            </a:r>
            <a:r>
              <a:rPr lang="en-US" sz="2700" dirty="0" smtClean="0"/>
              <a:t> </a:t>
            </a:r>
            <a:r>
              <a:rPr lang="en-US" sz="2700" dirty="0" err="1" smtClean="0"/>
              <a:t>kannattaa</a:t>
            </a:r>
            <a:r>
              <a:rPr lang="en-US" sz="2700" dirty="0" smtClean="0"/>
              <a:t> </a:t>
            </a:r>
            <a:r>
              <a:rPr lang="en-US" sz="2700" dirty="0" err="1" smtClean="0"/>
              <a:t>tehdä</a:t>
            </a:r>
            <a:r>
              <a:rPr lang="en-US" sz="2700" dirty="0" smtClean="0"/>
              <a:t> </a:t>
            </a:r>
            <a:r>
              <a:rPr lang="en-US" sz="2700" dirty="0" err="1" smtClean="0"/>
              <a:t>kuulokkeita</a:t>
            </a:r>
            <a:r>
              <a:rPr lang="en-US" sz="2700" dirty="0" smtClean="0"/>
              <a:t> </a:t>
            </a:r>
            <a:r>
              <a:rPr lang="en-US" sz="2700" dirty="0" err="1" smtClean="0"/>
              <a:t>käyttäen</a:t>
            </a:r>
            <a:r>
              <a:rPr lang="en-US" sz="2700" dirty="0" smtClean="0"/>
              <a:t> ja </a:t>
            </a:r>
            <a:r>
              <a:rPr lang="en-US" sz="2700" dirty="0" err="1" smtClean="0"/>
              <a:t>meluttomassa</a:t>
            </a:r>
            <a:r>
              <a:rPr lang="en-US" sz="2700" dirty="0" smtClean="0"/>
              <a:t> </a:t>
            </a:r>
            <a:r>
              <a:rPr lang="en-US" sz="2700" dirty="0" err="1" smtClean="0"/>
              <a:t>tilassa</a:t>
            </a:r>
            <a:r>
              <a:rPr lang="en-US" sz="2700" dirty="0" smtClean="0"/>
              <a:t>.</a:t>
            </a:r>
          </a:p>
          <a:p>
            <a:endParaRPr lang="en-US" sz="2700" dirty="0" smtClean="0"/>
          </a:p>
          <a:p>
            <a:r>
              <a:rPr lang="en-US" sz="2700" dirty="0" err="1" smtClean="0"/>
              <a:t>iPadin</a:t>
            </a:r>
            <a:r>
              <a:rPr lang="en-US" sz="2700" dirty="0" smtClean="0"/>
              <a:t> </a:t>
            </a:r>
            <a:r>
              <a:rPr lang="en-US" sz="2700" dirty="0" err="1" smtClean="0"/>
              <a:t>mikrofoni</a:t>
            </a:r>
            <a:r>
              <a:rPr lang="en-US" sz="2700" dirty="0" smtClean="0"/>
              <a:t> </a:t>
            </a:r>
            <a:r>
              <a:rPr lang="en-US" sz="2700" dirty="0" err="1" smtClean="0"/>
              <a:t>sijaitsee</a:t>
            </a:r>
            <a:r>
              <a:rPr lang="en-US" sz="2700" dirty="0" smtClean="0"/>
              <a:t> </a:t>
            </a:r>
            <a:r>
              <a:rPr lang="en-US" sz="2700" dirty="0" err="1" smtClean="0"/>
              <a:t>samalla</a:t>
            </a:r>
            <a:r>
              <a:rPr lang="en-US" sz="2700" dirty="0" smtClean="0"/>
              <a:t> </a:t>
            </a:r>
            <a:r>
              <a:rPr lang="en-US" sz="2700" dirty="0" err="1" smtClean="0"/>
              <a:t>reunalla</a:t>
            </a:r>
            <a:r>
              <a:rPr lang="en-US" sz="2700" dirty="0" smtClean="0"/>
              <a:t> </a:t>
            </a:r>
            <a:r>
              <a:rPr lang="en-US" sz="2700" dirty="0" err="1" smtClean="0"/>
              <a:t>kuin</a:t>
            </a:r>
            <a:r>
              <a:rPr lang="en-US" sz="2700" dirty="0" smtClean="0"/>
              <a:t> </a:t>
            </a:r>
            <a:r>
              <a:rPr lang="en-US" sz="2700" dirty="0" err="1" smtClean="0"/>
              <a:t>kuulokeliitäntä</a:t>
            </a:r>
            <a:r>
              <a:rPr lang="en-US" sz="2700" dirty="0" smtClean="0"/>
              <a:t>. </a:t>
            </a:r>
            <a:r>
              <a:rPr lang="en-US" sz="2700" dirty="0" err="1" smtClean="0"/>
              <a:t>Pidä</a:t>
            </a:r>
            <a:r>
              <a:rPr lang="en-US" sz="2700" dirty="0" smtClean="0"/>
              <a:t> </a:t>
            </a:r>
            <a:r>
              <a:rPr lang="en-US" sz="2700" dirty="0" err="1" smtClean="0"/>
              <a:t>äänittäessä</a:t>
            </a:r>
            <a:r>
              <a:rPr lang="en-US" sz="2700" dirty="0" smtClean="0"/>
              <a:t> </a:t>
            </a:r>
            <a:r>
              <a:rPr lang="en-US" sz="2700" dirty="0" err="1" smtClean="0"/>
              <a:t>mikrofoni</a:t>
            </a:r>
            <a:r>
              <a:rPr lang="en-US" sz="2700" dirty="0" smtClean="0"/>
              <a:t> </a:t>
            </a:r>
            <a:r>
              <a:rPr lang="en-US" sz="2700" dirty="0" err="1" smtClean="0"/>
              <a:t>suunnattuna</a:t>
            </a:r>
            <a:r>
              <a:rPr lang="en-US" sz="2700" dirty="0" smtClean="0"/>
              <a:t> </a:t>
            </a:r>
            <a:r>
              <a:rPr lang="en-US" sz="2700" dirty="0" err="1" smtClean="0"/>
              <a:t>suuta</a:t>
            </a:r>
            <a:r>
              <a:rPr lang="en-US" sz="2700" dirty="0" smtClean="0"/>
              <a:t> </a:t>
            </a:r>
            <a:r>
              <a:rPr lang="en-US" sz="2700" dirty="0" err="1" smtClean="0"/>
              <a:t>kohti</a:t>
            </a:r>
            <a:r>
              <a:rPr lang="en-US" sz="2700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osia</a:t>
            </a:r>
            <a:r>
              <a:rPr lang="en-US" dirty="0" smtClean="0"/>
              <a:t> ja </a:t>
            </a:r>
            <a:r>
              <a:rPr lang="en-US" dirty="0" err="1" smtClean="0"/>
              <a:t>mittaa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 smtClean="0"/>
              <a:t>Jos </a:t>
            </a:r>
            <a:r>
              <a:rPr lang="en-US" sz="2700" dirty="0" err="1" smtClean="0"/>
              <a:t>haluat</a:t>
            </a:r>
            <a:r>
              <a:rPr lang="en-US" sz="2700" dirty="0" smtClean="0"/>
              <a:t> </a:t>
            </a:r>
            <a:r>
              <a:rPr lang="en-US" sz="2700" dirty="0" err="1" smtClean="0"/>
              <a:t>kappaleeseen</a:t>
            </a:r>
            <a:r>
              <a:rPr lang="en-US" sz="2700" dirty="0" smtClean="0"/>
              <a:t> </a:t>
            </a:r>
            <a:r>
              <a:rPr lang="en-US" sz="2700" dirty="0" err="1" smtClean="0"/>
              <a:t>enemmän</a:t>
            </a:r>
            <a:r>
              <a:rPr lang="en-US" sz="2700" dirty="0" smtClean="0"/>
              <a:t> </a:t>
            </a:r>
            <a:r>
              <a:rPr lang="en-US" sz="2700" dirty="0" err="1" smtClean="0"/>
              <a:t>osia</a:t>
            </a:r>
            <a:r>
              <a:rPr lang="en-US" sz="2700" dirty="0" smtClean="0"/>
              <a:t>, tai </a:t>
            </a:r>
            <a:r>
              <a:rPr lang="en-US" sz="2700" dirty="0" err="1" smtClean="0"/>
              <a:t>muuttaa</a:t>
            </a:r>
            <a:r>
              <a:rPr lang="en-US" sz="2700" dirty="0" smtClean="0"/>
              <a:t> </a:t>
            </a:r>
            <a:r>
              <a:rPr lang="en-US" sz="2700" dirty="0" err="1" smtClean="0"/>
              <a:t>olemassa</a:t>
            </a:r>
            <a:r>
              <a:rPr lang="en-US" sz="2700" dirty="0" smtClean="0"/>
              <a:t> </a:t>
            </a:r>
            <a:r>
              <a:rPr lang="en-US" sz="2700" dirty="0" err="1" smtClean="0"/>
              <a:t>olevan</a:t>
            </a:r>
            <a:r>
              <a:rPr lang="en-US" sz="2700" dirty="0" smtClean="0"/>
              <a:t> </a:t>
            </a:r>
            <a:r>
              <a:rPr lang="en-US" sz="2700" dirty="0" err="1" smtClean="0"/>
              <a:t>kappaleen</a:t>
            </a:r>
            <a:r>
              <a:rPr lang="en-US" sz="2700" dirty="0" smtClean="0"/>
              <a:t> </a:t>
            </a:r>
            <a:r>
              <a:rPr lang="en-US" sz="2700" dirty="0" err="1" smtClean="0"/>
              <a:t>pituutta</a:t>
            </a:r>
            <a:r>
              <a:rPr lang="en-US" sz="2700" dirty="0" smtClean="0"/>
              <a:t>, </a:t>
            </a:r>
            <a:r>
              <a:rPr lang="en-US" sz="2700" dirty="0" err="1" smtClean="0"/>
              <a:t>täppää</a:t>
            </a:r>
            <a:r>
              <a:rPr lang="en-US" sz="2700" dirty="0" smtClean="0"/>
              <a:t> </a:t>
            </a:r>
            <a:r>
              <a:rPr lang="en-US" sz="2700" dirty="0" err="1" smtClean="0"/>
              <a:t>oikealla</a:t>
            </a:r>
            <a:r>
              <a:rPr lang="en-US" sz="2700" dirty="0" smtClean="0"/>
              <a:t> </a:t>
            </a:r>
            <a:r>
              <a:rPr lang="en-US" sz="2700" dirty="0" err="1" smtClean="0"/>
              <a:t>yläkulmassa</a:t>
            </a:r>
            <a:r>
              <a:rPr lang="en-US" sz="2700" dirty="0" smtClean="0"/>
              <a:t> </a:t>
            </a:r>
            <a:r>
              <a:rPr lang="en-US" sz="2700" dirty="0" err="1" smtClean="0"/>
              <a:t>oleva</a:t>
            </a:r>
            <a:r>
              <a:rPr lang="en-US" sz="2700" dirty="0" smtClean="0"/>
              <a:t> +</a:t>
            </a:r>
          </a:p>
          <a:p>
            <a:endParaRPr lang="en-US" sz="2700" dirty="0" smtClean="0"/>
          </a:p>
          <a:p>
            <a:r>
              <a:rPr lang="en-US" sz="2700" dirty="0" err="1" smtClean="0"/>
              <a:t>Uuden</a:t>
            </a:r>
            <a:r>
              <a:rPr lang="en-US" sz="2700" dirty="0" smtClean="0"/>
              <a:t> </a:t>
            </a:r>
            <a:r>
              <a:rPr lang="en-US" sz="2700" dirty="0" err="1" smtClean="0"/>
              <a:t>osan</a:t>
            </a:r>
            <a:r>
              <a:rPr lang="en-US" sz="2700" dirty="0" smtClean="0"/>
              <a:t> </a:t>
            </a:r>
            <a:r>
              <a:rPr lang="en-US" sz="2700" dirty="0" err="1" smtClean="0"/>
              <a:t>työstö</a:t>
            </a:r>
            <a:r>
              <a:rPr lang="en-US" sz="2700" dirty="0" smtClean="0"/>
              <a:t> on </a:t>
            </a:r>
            <a:r>
              <a:rPr lang="en-US" sz="2700" dirty="0" err="1" smtClean="0"/>
              <a:t>samanlaista</a:t>
            </a:r>
            <a:r>
              <a:rPr lang="en-US" sz="2700" dirty="0" smtClean="0"/>
              <a:t> </a:t>
            </a:r>
            <a:r>
              <a:rPr lang="en-US" sz="2700" dirty="0" err="1" smtClean="0"/>
              <a:t>kuin</a:t>
            </a:r>
            <a:r>
              <a:rPr lang="en-US" sz="2700" dirty="0" smtClean="0"/>
              <a:t> </a:t>
            </a:r>
            <a:r>
              <a:rPr lang="en-US" sz="2700" dirty="0" err="1" smtClean="0"/>
              <a:t>edellisenkin</a:t>
            </a:r>
            <a:r>
              <a:rPr lang="en-US" sz="2700" dirty="0" smtClean="0"/>
              <a:t>. </a:t>
            </a:r>
            <a:r>
              <a:rPr lang="en-US" sz="2700" dirty="0" err="1" smtClean="0"/>
              <a:t>Tarvittaessa</a:t>
            </a:r>
            <a:r>
              <a:rPr lang="en-US" sz="2700" dirty="0" smtClean="0"/>
              <a:t> </a:t>
            </a:r>
            <a:r>
              <a:rPr lang="en-US" sz="2700" dirty="0" err="1" smtClean="0"/>
              <a:t>voit</a:t>
            </a:r>
            <a:r>
              <a:rPr lang="en-US" sz="2700" dirty="0" smtClean="0"/>
              <a:t> </a:t>
            </a:r>
            <a:r>
              <a:rPr lang="en-US" sz="2700" dirty="0" err="1" smtClean="0"/>
              <a:t>kopioida</a:t>
            </a:r>
            <a:r>
              <a:rPr lang="en-US" sz="2700" dirty="0" smtClean="0"/>
              <a:t> </a:t>
            </a:r>
            <a:r>
              <a:rPr lang="en-US" sz="2700" dirty="0" err="1" smtClean="0"/>
              <a:t>aiemmin</a:t>
            </a:r>
            <a:r>
              <a:rPr lang="en-US" sz="2700" dirty="0" smtClean="0"/>
              <a:t> </a:t>
            </a:r>
            <a:r>
              <a:rPr lang="en-US" sz="2700" dirty="0" err="1" smtClean="0"/>
              <a:t>soittamiasi</a:t>
            </a:r>
            <a:r>
              <a:rPr lang="en-US" sz="2700" dirty="0" smtClean="0"/>
              <a:t> </a:t>
            </a:r>
            <a:r>
              <a:rPr lang="en-US" sz="2700" dirty="0" err="1" smtClean="0"/>
              <a:t>raitoja</a:t>
            </a:r>
            <a:r>
              <a:rPr lang="en-US" sz="2700" dirty="0" smtClean="0"/>
              <a:t> </a:t>
            </a:r>
            <a:r>
              <a:rPr lang="en-US" sz="2700" dirty="0" err="1" smtClean="0"/>
              <a:t>uuteen</a:t>
            </a:r>
            <a:r>
              <a:rPr lang="en-US" sz="2700" dirty="0" smtClean="0"/>
              <a:t> </a:t>
            </a:r>
            <a:r>
              <a:rPr lang="en-US" sz="2700" dirty="0" err="1" smtClean="0"/>
              <a:t>osioon</a:t>
            </a:r>
            <a:r>
              <a:rPr lang="en-US" sz="2700" dirty="0" smtClean="0"/>
              <a:t>. </a:t>
            </a:r>
          </a:p>
          <a:p>
            <a:endParaRPr lang="en-US" sz="2700" dirty="0" smtClean="0"/>
          </a:p>
          <a:p>
            <a:r>
              <a:rPr lang="en-US" sz="2700" dirty="0" smtClean="0"/>
              <a:t>Kun </a:t>
            </a:r>
            <a:r>
              <a:rPr lang="en-US" sz="2700" dirty="0" err="1" smtClean="0"/>
              <a:t>haluat</a:t>
            </a:r>
            <a:r>
              <a:rPr lang="en-US" sz="2700" dirty="0" smtClean="0"/>
              <a:t> </a:t>
            </a:r>
            <a:r>
              <a:rPr lang="en-US" sz="2700" dirty="0" err="1" smtClean="0"/>
              <a:t>kuunnella</a:t>
            </a:r>
            <a:r>
              <a:rPr lang="en-US" sz="2700" dirty="0" smtClean="0"/>
              <a:t> </a:t>
            </a:r>
            <a:r>
              <a:rPr lang="en-US" sz="2700" dirty="0" err="1" smtClean="0"/>
              <a:t>koko</a:t>
            </a:r>
            <a:r>
              <a:rPr lang="en-US" sz="2700" dirty="0" smtClean="0"/>
              <a:t> </a:t>
            </a:r>
            <a:r>
              <a:rPr lang="en-US" sz="2700" dirty="0" err="1" smtClean="0"/>
              <a:t>kappaleen</a:t>
            </a:r>
            <a:r>
              <a:rPr lang="en-US" sz="2700" dirty="0" smtClean="0"/>
              <a:t>, </a:t>
            </a:r>
            <a:r>
              <a:rPr lang="en-US" sz="2700" dirty="0" err="1" smtClean="0"/>
              <a:t>valitse</a:t>
            </a:r>
            <a:r>
              <a:rPr lang="en-US" sz="2700" dirty="0" smtClean="0"/>
              <a:t> (</a:t>
            </a:r>
            <a:r>
              <a:rPr lang="en-US" sz="2700" dirty="0" err="1" smtClean="0"/>
              <a:t>samasta</a:t>
            </a:r>
            <a:r>
              <a:rPr lang="en-US" sz="2700" dirty="0" smtClean="0"/>
              <a:t> </a:t>
            </a:r>
            <a:r>
              <a:rPr lang="en-US" sz="2700" dirty="0" err="1" smtClean="0"/>
              <a:t>valikosta</a:t>
            </a:r>
            <a:r>
              <a:rPr lang="en-US" sz="2700" dirty="0" smtClean="0"/>
              <a:t>) ”</a:t>
            </a:r>
            <a:r>
              <a:rPr lang="en-US" sz="2700" dirty="0" err="1" smtClean="0"/>
              <a:t>Kaikki</a:t>
            </a:r>
            <a:r>
              <a:rPr lang="en-US" sz="2700" dirty="0" smtClean="0"/>
              <a:t> </a:t>
            </a:r>
            <a:r>
              <a:rPr lang="en-US" sz="2700" dirty="0" err="1" smtClean="0"/>
              <a:t>osiot</a:t>
            </a:r>
            <a:r>
              <a:rPr lang="en-US" sz="2700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7705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5257800"/>
          </a:xfrm>
        </p:spPr>
        <p:txBody>
          <a:bodyPr>
            <a:normAutofit lnSpcReduction="10000"/>
          </a:bodyPr>
          <a:lstStyle/>
          <a:p>
            <a:r>
              <a:rPr lang="fi-FI" sz="2700" dirty="0" smtClean="0"/>
              <a:t>Volume, kaiku ym. Miksaus valikosta. </a:t>
            </a:r>
          </a:p>
          <a:p>
            <a:endParaRPr lang="fi-FI" sz="2700" dirty="0" smtClean="0"/>
          </a:p>
          <a:p>
            <a:r>
              <a:rPr lang="fi-FI" sz="2700" dirty="0" smtClean="0"/>
              <a:t>Master-tehosteet vaikuttavat koko kappaleeseen. Muut siihen raitaan joka on aktiivisena</a:t>
            </a:r>
          </a:p>
          <a:p>
            <a:endParaRPr lang="fi-FI" sz="2700" dirty="0" smtClean="0"/>
          </a:p>
          <a:p>
            <a:r>
              <a:rPr lang="fi-FI" sz="2700" dirty="0" smtClean="0"/>
              <a:t>Voit kokeilla lopuksi luoda FX-raita ja tehdä </a:t>
            </a:r>
            <a:r>
              <a:rPr lang="fi-FI" sz="2700" dirty="0" err="1" smtClean="0"/>
              <a:t>remix</a:t>
            </a:r>
            <a:r>
              <a:rPr lang="fi-FI" sz="2700" dirty="0" smtClean="0"/>
              <a:t> valmiista kappaleesta. Jos FX-editori näkyy pienenä, sen saa isommaksi </a:t>
            </a:r>
            <a:r>
              <a:rPr lang="fi-FI" sz="2700" dirty="0" err="1" smtClean="0"/>
              <a:t>pyykäisemällä</a:t>
            </a:r>
            <a:r>
              <a:rPr lang="fi-FI" sz="2700" dirty="0" smtClean="0"/>
              <a:t> ruudun alalaitaa.</a:t>
            </a:r>
          </a:p>
          <a:p>
            <a:endParaRPr lang="fi-FI" sz="2700" dirty="0" smtClean="0"/>
          </a:p>
          <a:p>
            <a:r>
              <a:rPr lang="fi-FI" sz="2700" dirty="0" smtClean="0"/>
              <a:t>FX-ohjaus äänitetään kuten muukin soittotieto. Sen saa jälkikäteen myös poistettua eli lopullista ”tuhoa” ei tapahdu.</a:t>
            </a: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117809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Tehtävän</a:t>
            </a:r>
            <a:r>
              <a:rPr lang="en-US" dirty="0" smtClean="0"/>
              <a:t> </a:t>
            </a:r>
            <a:r>
              <a:rPr lang="en-US" dirty="0" err="1" smtClean="0"/>
              <a:t>lähettäminen</a:t>
            </a:r>
            <a:r>
              <a:rPr lang="en-US" dirty="0" smtClean="0"/>
              <a:t> </a:t>
            </a:r>
            <a:r>
              <a:rPr lang="en-US" dirty="0" err="1" smtClean="0"/>
              <a:t>opettajalle</a:t>
            </a:r>
            <a:r>
              <a:rPr lang="en-US" dirty="0" smtClean="0"/>
              <a:t>/</a:t>
            </a:r>
            <a:r>
              <a:rPr lang="en-US" dirty="0" err="1" smtClean="0"/>
              <a:t>itselle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86188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 err="1" smtClean="0"/>
              <a:t>iPadin</a:t>
            </a:r>
            <a:r>
              <a:rPr lang="en-US" sz="2700" dirty="0" smtClean="0"/>
              <a:t> </a:t>
            </a:r>
            <a:r>
              <a:rPr lang="en-US" sz="2700" dirty="0" err="1" smtClean="0"/>
              <a:t>asetuksiin</a:t>
            </a:r>
            <a:r>
              <a:rPr lang="en-US" sz="2700" dirty="0" smtClean="0"/>
              <a:t> </a:t>
            </a:r>
            <a:r>
              <a:rPr lang="en-US" sz="2700" dirty="0" err="1" smtClean="0"/>
              <a:t>täytyy</a:t>
            </a:r>
            <a:r>
              <a:rPr lang="en-US" sz="2700" dirty="0" smtClean="0"/>
              <a:t> </a:t>
            </a:r>
            <a:r>
              <a:rPr lang="en-US" sz="2700" dirty="0" err="1" smtClean="0"/>
              <a:t>laittaa</a:t>
            </a:r>
            <a:r>
              <a:rPr lang="en-US" sz="2700" dirty="0" smtClean="0"/>
              <a:t> </a:t>
            </a:r>
            <a:r>
              <a:rPr lang="en-US" sz="2700" dirty="0" err="1" smtClean="0"/>
              <a:t>tekijän</a:t>
            </a:r>
            <a:r>
              <a:rPr lang="en-US" sz="2700" dirty="0" smtClean="0"/>
              <a:t> </a:t>
            </a:r>
            <a:r>
              <a:rPr lang="en-US" sz="2700" dirty="0" err="1" smtClean="0"/>
              <a:t>sähköpostitiedot</a:t>
            </a:r>
            <a:r>
              <a:rPr lang="en-US" sz="2700" dirty="0" smtClean="0"/>
              <a:t> </a:t>
            </a:r>
            <a:r>
              <a:rPr lang="en-US" sz="2700" dirty="0" err="1" smtClean="0"/>
              <a:t>jotta</a:t>
            </a:r>
            <a:r>
              <a:rPr lang="en-US" sz="2700" dirty="0" smtClean="0"/>
              <a:t> </a:t>
            </a:r>
            <a:r>
              <a:rPr lang="en-US" sz="2700" dirty="0" err="1" smtClean="0"/>
              <a:t>lähetys</a:t>
            </a:r>
            <a:r>
              <a:rPr lang="en-US" sz="2700" dirty="0" smtClean="0"/>
              <a:t> </a:t>
            </a:r>
            <a:r>
              <a:rPr lang="en-US" sz="2700" dirty="0" err="1" smtClean="0"/>
              <a:t>onnistuisi</a:t>
            </a:r>
            <a:r>
              <a:rPr lang="en-US" sz="2700" dirty="0" smtClean="0"/>
              <a:t>.</a:t>
            </a:r>
          </a:p>
          <a:p>
            <a:endParaRPr lang="en-US" sz="2700" dirty="0" smtClean="0"/>
          </a:p>
          <a:p>
            <a:r>
              <a:rPr lang="en-US" sz="2700" dirty="0" err="1" smtClean="0"/>
              <a:t>Mene</a:t>
            </a:r>
            <a:r>
              <a:rPr lang="en-US" sz="2700" dirty="0" smtClean="0"/>
              <a:t> </a:t>
            </a:r>
            <a:r>
              <a:rPr lang="en-US" sz="2700" dirty="0" err="1" smtClean="0"/>
              <a:t>omat</a:t>
            </a:r>
            <a:r>
              <a:rPr lang="en-US" sz="2700" dirty="0" smtClean="0"/>
              <a:t> </a:t>
            </a:r>
            <a:r>
              <a:rPr lang="en-US" sz="2700" dirty="0" err="1" smtClean="0"/>
              <a:t>kappaleet</a:t>
            </a:r>
            <a:r>
              <a:rPr lang="en-US" sz="2700" dirty="0" smtClean="0"/>
              <a:t> </a:t>
            </a:r>
            <a:r>
              <a:rPr lang="en-US" sz="2700" dirty="0" err="1" smtClean="0"/>
              <a:t>valikkoon</a:t>
            </a:r>
            <a:r>
              <a:rPr lang="en-US" sz="2700" dirty="0" smtClean="0"/>
              <a:t> ja </a:t>
            </a:r>
            <a:r>
              <a:rPr lang="en-US" sz="2700" dirty="0" err="1" smtClean="0"/>
              <a:t>nimeä</a:t>
            </a:r>
            <a:r>
              <a:rPr lang="en-US" sz="2700" dirty="0" smtClean="0"/>
              <a:t> </a:t>
            </a:r>
            <a:r>
              <a:rPr lang="en-US" sz="2700" dirty="0" err="1" smtClean="0"/>
              <a:t>teoksesi</a:t>
            </a:r>
            <a:r>
              <a:rPr lang="en-US" sz="2700" dirty="0" smtClean="0"/>
              <a:t> (</a:t>
            </a:r>
            <a:r>
              <a:rPr lang="en-US" sz="2700" dirty="0" err="1" smtClean="0"/>
              <a:t>ellet</a:t>
            </a:r>
            <a:r>
              <a:rPr lang="en-US" sz="2700" dirty="0" smtClean="0"/>
              <a:t> ole jo </a:t>
            </a:r>
            <a:r>
              <a:rPr lang="en-US" sz="2700" dirty="0" err="1" smtClean="0"/>
              <a:t>tehnyt</a:t>
            </a:r>
            <a:r>
              <a:rPr lang="en-US" sz="2700" dirty="0" smtClean="0"/>
              <a:t> </a:t>
            </a:r>
            <a:r>
              <a:rPr lang="en-US" sz="2700" dirty="0" err="1" smtClean="0"/>
              <a:t>sitä</a:t>
            </a:r>
            <a:r>
              <a:rPr lang="en-US" sz="2700" dirty="0" smtClean="0"/>
              <a:t>)</a:t>
            </a:r>
          </a:p>
          <a:p>
            <a:endParaRPr lang="en-US" sz="2700" dirty="0" smtClean="0"/>
          </a:p>
          <a:p>
            <a:r>
              <a:rPr lang="en-US" sz="2700" dirty="0" err="1" smtClean="0"/>
              <a:t>Täppää</a:t>
            </a:r>
            <a:r>
              <a:rPr lang="en-US" sz="2700" dirty="0" smtClean="0"/>
              <a:t> </a:t>
            </a:r>
            <a:r>
              <a:rPr lang="en-US" sz="2700" dirty="0" err="1" smtClean="0"/>
              <a:t>Valitse</a:t>
            </a:r>
            <a:r>
              <a:rPr lang="en-US" sz="2700" dirty="0" smtClean="0"/>
              <a:t> –&gt; </a:t>
            </a:r>
            <a:r>
              <a:rPr lang="en-US" sz="2700" dirty="0" err="1" smtClean="0"/>
              <a:t>kappaleet</a:t>
            </a:r>
            <a:r>
              <a:rPr lang="en-US" sz="2700" dirty="0" smtClean="0"/>
              <a:t> </a:t>
            </a:r>
            <a:r>
              <a:rPr lang="en-US" sz="2700" dirty="0" err="1" smtClean="0"/>
              <a:t>alkavat</a:t>
            </a:r>
            <a:r>
              <a:rPr lang="en-US" sz="2700" dirty="0" smtClean="0"/>
              <a:t> </a:t>
            </a:r>
            <a:r>
              <a:rPr lang="en-US" sz="2700" dirty="0" err="1" smtClean="0"/>
              <a:t>hötkyä</a:t>
            </a:r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err="1" smtClean="0"/>
              <a:t>Valitse</a:t>
            </a:r>
            <a:r>
              <a:rPr lang="en-US" sz="2700" dirty="0" smtClean="0"/>
              <a:t> </a:t>
            </a:r>
            <a:r>
              <a:rPr lang="en-US" sz="2700" dirty="0" err="1" smtClean="0"/>
              <a:t>lähetettävä</a:t>
            </a:r>
            <a:r>
              <a:rPr lang="en-US" sz="2700" dirty="0" smtClean="0"/>
              <a:t> </a:t>
            </a:r>
            <a:r>
              <a:rPr lang="en-US" sz="2700" dirty="0" err="1" smtClean="0"/>
              <a:t>kappale</a:t>
            </a:r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err="1" smtClean="0"/>
              <a:t>Täppää</a:t>
            </a:r>
            <a:r>
              <a:rPr lang="en-US" sz="2700" dirty="0" smtClean="0"/>
              <a:t> </a:t>
            </a:r>
            <a:r>
              <a:rPr lang="en-US" sz="2700" dirty="0" err="1" smtClean="0"/>
              <a:t>vasemmasta</a:t>
            </a:r>
            <a:r>
              <a:rPr lang="en-US" sz="2700" dirty="0" smtClean="0"/>
              <a:t> </a:t>
            </a:r>
            <a:r>
              <a:rPr lang="en-US" sz="2700" dirty="0" err="1" smtClean="0"/>
              <a:t>yläkulmasta</a:t>
            </a:r>
            <a:r>
              <a:rPr lang="en-US" sz="2700" dirty="0" smtClean="0"/>
              <a:t> </a:t>
            </a:r>
            <a:r>
              <a:rPr lang="en-US" sz="2700" dirty="0" err="1" smtClean="0"/>
              <a:t>laatikossa</a:t>
            </a:r>
            <a:r>
              <a:rPr lang="en-US" sz="2700" dirty="0" smtClean="0"/>
              <a:t> </a:t>
            </a:r>
            <a:r>
              <a:rPr lang="en-US" sz="2700" dirty="0" err="1" smtClean="0"/>
              <a:t>oleva</a:t>
            </a:r>
            <a:r>
              <a:rPr lang="en-US" sz="2700" dirty="0" smtClean="0"/>
              <a:t> </a:t>
            </a:r>
            <a:r>
              <a:rPr lang="en-US" sz="2700" dirty="0" err="1" smtClean="0"/>
              <a:t>nuoli</a:t>
            </a:r>
            <a:r>
              <a:rPr lang="en-US" sz="2700" dirty="0" smtClean="0"/>
              <a:t>, ja </a:t>
            </a:r>
            <a:r>
              <a:rPr lang="en-US" sz="2700" dirty="0" err="1" smtClean="0"/>
              <a:t>lähetä</a:t>
            </a:r>
            <a:r>
              <a:rPr lang="en-US" sz="2700" dirty="0" smtClean="0"/>
              <a:t> </a:t>
            </a:r>
            <a:r>
              <a:rPr lang="en-US" sz="2700" dirty="0" err="1" smtClean="0"/>
              <a:t>sähköpostilla</a:t>
            </a:r>
            <a:r>
              <a:rPr lang="en-US" sz="2700" dirty="0" smtClean="0"/>
              <a:t> </a:t>
            </a:r>
            <a:r>
              <a:rPr lang="en-US" sz="2700" dirty="0" err="1" smtClean="0"/>
              <a:t>osoitteeseen</a:t>
            </a:r>
            <a:r>
              <a:rPr lang="en-US" sz="2700" dirty="0" smtClean="0"/>
              <a:t> </a:t>
            </a:r>
            <a:r>
              <a:rPr lang="en-US" sz="2700" dirty="0" smtClean="0">
                <a:hlinkClick r:id="rId2"/>
              </a:rPr>
              <a:t>opettajan.työ@sähköposti</a:t>
            </a:r>
            <a:r>
              <a:rPr lang="en-US" sz="2700" dirty="0" smtClean="0"/>
              <a:t> tai </a:t>
            </a:r>
            <a:r>
              <a:rPr lang="en-US" sz="2700" dirty="0" err="1" smtClean="0"/>
              <a:t>muu</a:t>
            </a:r>
            <a:r>
              <a:rPr lang="en-US" sz="2700" dirty="0" smtClean="0"/>
              <a:t> </a:t>
            </a:r>
            <a:r>
              <a:rPr lang="en-US" sz="2700" dirty="0" err="1" smtClean="0"/>
              <a:t>osoite</a:t>
            </a:r>
            <a:endParaRPr lang="en-US" sz="27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Purku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417638"/>
            <a:ext cx="8358187" cy="51403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Seuraavia</a:t>
            </a:r>
            <a:r>
              <a:rPr lang="en-US" dirty="0" smtClean="0"/>
              <a:t> </a:t>
            </a:r>
            <a:r>
              <a:rPr lang="en-US" dirty="0" err="1" smtClean="0"/>
              <a:t>olen</a:t>
            </a:r>
            <a:r>
              <a:rPr lang="en-US" dirty="0" smtClean="0"/>
              <a:t> </a:t>
            </a:r>
            <a:r>
              <a:rPr lang="en-US" dirty="0" err="1" smtClean="0"/>
              <a:t>käyttänyt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Ketkä</a:t>
            </a:r>
            <a:r>
              <a:rPr lang="en-US" dirty="0" smtClean="0"/>
              <a:t> </a:t>
            </a:r>
            <a:r>
              <a:rPr lang="en-US" dirty="0" err="1" smtClean="0"/>
              <a:t>haluavat</a:t>
            </a:r>
            <a:r>
              <a:rPr lang="en-US" dirty="0"/>
              <a:t> </a:t>
            </a:r>
            <a:r>
              <a:rPr lang="en-US" dirty="0" err="1" smtClean="0"/>
              <a:t>antavat</a:t>
            </a:r>
            <a:r>
              <a:rPr lang="en-US" dirty="0" smtClean="0"/>
              <a:t> </a:t>
            </a:r>
            <a:r>
              <a:rPr lang="en-US" dirty="0" err="1" smtClean="0"/>
              <a:t>teoksensa</a:t>
            </a:r>
            <a:r>
              <a:rPr lang="en-US" dirty="0" smtClean="0"/>
              <a:t> </a:t>
            </a:r>
            <a:r>
              <a:rPr lang="en-US" dirty="0" err="1" smtClean="0"/>
              <a:t>kuunneltavaksi</a:t>
            </a:r>
            <a:r>
              <a:rPr lang="en-US" dirty="0" smtClean="0"/>
              <a:t>. </a:t>
            </a:r>
            <a:r>
              <a:rPr lang="en-US" dirty="0" err="1" smtClean="0"/>
              <a:t>Kuunnelluille</a:t>
            </a:r>
            <a:r>
              <a:rPr lang="en-US" dirty="0" smtClean="0"/>
              <a:t> </a:t>
            </a:r>
            <a:r>
              <a:rPr lang="en-US" dirty="0" err="1" smtClean="0"/>
              <a:t>kappaleille</a:t>
            </a:r>
            <a:r>
              <a:rPr lang="en-US" dirty="0" smtClean="0"/>
              <a:t> </a:t>
            </a:r>
            <a:r>
              <a:rPr lang="en-US" dirty="0" err="1" smtClean="0"/>
              <a:t>annetaan</a:t>
            </a:r>
            <a:r>
              <a:rPr lang="en-US" dirty="0" smtClean="0"/>
              <a:t> </a:t>
            </a:r>
            <a:r>
              <a:rPr lang="en-US" dirty="0" err="1" smtClean="0"/>
              <a:t>ablodit</a:t>
            </a:r>
            <a:r>
              <a:rPr lang="en-US" dirty="0" smtClean="0"/>
              <a:t>, </a:t>
            </a:r>
            <a:r>
              <a:rPr lang="en-US" dirty="0" err="1" smtClean="0"/>
              <a:t>palautetta</a:t>
            </a:r>
            <a:r>
              <a:rPr lang="en-US" dirty="0" smtClean="0"/>
              <a:t> ja </a:t>
            </a:r>
            <a:r>
              <a:rPr lang="en-US" dirty="0" err="1" smtClean="0"/>
              <a:t>gloriaa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Muodostetaan</a:t>
            </a:r>
            <a:r>
              <a:rPr lang="en-US" dirty="0" smtClean="0"/>
              <a:t> </a:t>
            </a:r>
            <a:r>
              <a:rPr lang="en-US" dirty="0" err="1" smtClean="0"/>
              <a:t>pikkuryhmiä</a:t>
            </a:r>
            <a:r>
              <a:rPr lang="en-US" dirty="0" smtClean="0"/>
              <a:t>, </a:t>
            </a:r>
            <a:r>
              <a:rPr lang="en-US" dirty="0" err="1" smtClean="0"/>
              <a:t>jossa</a:t>
            </a:r>
            <a:r>
              <a:rPr lang="en-US" dirty="0" smtClean="0"/>
              <a:t> </a:t>
            </a:r>
            <a:r>
              <a:rPr lang="en-US" dirty="0" err="1" smtClean="0"/>
              <a:t>kaikki</a:t>
            </a:r>
            <a:r>
              <a:rPr lang="en-US" dirty="0" smtClean="0"/>
              <a:t> </a:t>
            </a:r>
            <a:r>
              <a:rPr lang="en-US" dirty="0" err="1" smtClean="0"/>
              <a:t>kuuntelevat</a:t>
            </a:r>
            <a:r>
              <a:rPr lang="en-US" dirty="0" smtClean="0"/>
              <a:t> </a:t>
            </a:r>
            <a:r>
              <a:rPr lang="en-US" dirty="0" err="1" smtClean="0"/>
              <a:t>toistensa</a:t>
            </a:r>
            <a:r>
              <a:rPr lang="en-US" dirty="0" smtClean="0"/>
              <a:t> </a:t>
            </a:r>
            <a:r>
              <a:rPr lang="en-US" dirty="0" err="1" smtClean="0"/>
              <a:t>teokset</a:t>
            </a:r>
            <a:r>
              <a:rPr lang="en-US" dirty="0" smtClean="0"/>
              <a:t> ja </a:t>
            </a:r>
            <a:r>
              <a:rPr lang="en-US" dirty="0" err="1" smtClean="0"/>
              <a:t>antavat</a:t>
            </a:r>
            <a:r>
              <a:rPr lang="en-US" dirty="0" smtClean="0"/>
              <a:t> </a:t>
            </a:r>
            <a:r>
              <a:rPr lang="en-US" dirty="0" err="1" smtClean="0"/>
              <a:t>toisilleen</a:t>
            </a:r>
            <a:r>
              <a:rPr lang="en-US" dirty="0" smtClean="0"/>
              <a:t> </a:t>
            </a:r>
            <a:r>
              <a:rPr lang="en-US" dirty="0" err="1" smtClean="0"/>
              <a:t>palautetta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iPadeihin</a:t>
            </a:r>
            <a:r>
              <a:rPr lang="en-US" dirty="0" smtClean="0"/>
              <a:t> </a:t>
            </a:r>
            <a:r>
              <a:rPr lang="en-US" dirty="0" err="1" smtClean="0"/>
              <a:t>laitetaan</a:t>
            </a:r>
            <a:r>
              <a:rPr lang="en-US" dirty="0" smtClean="0"/>
              <a:t> </a:t>
            </a:r>
            <a:r>
              <a:rPr lang="en-US" dirty="0" err="1" smtClean="0"/>
              <a:t>numerolaput</a:t>
            </a:r>
            <a:r>
              <a:rPr lang="en-US" dirty="0" smtClean="0"/>
              <a:t> ja </a:t>
            </a:r>
            <a:r>
              <a:rPr lang="en-US" dirty="0" err="1" smtClean="0"/>
              <a:t>kuulokkeet</a:t>
            </a:r>
            <a:r>
              <a:rPr lang="en-US" dirty="0" smtClean="0"/>
              <a:t>. </a:t>
            </a:r>
            <a:r>
              <a:rPr lang="en-US" dirty="0" err="1" smtClean="0"/>
              <a:t>Oppilaat</a:t>
            </a:r>
            <a:r>
              <a:rPr lang="en-US" dirty="0" smtClean="0"/>
              <a:t> </a:t>
            </a:r>
            <a:r>
              <a:rPr lang="en-US" dirty="0" err="1" smtClean="0"/>
              <a:t>kiertelevät</a:t>
            </a:r>
            <a:r>
              <a:rPr lang="en-US" dirty="0" smtClean="0"/>
              <a:t> (</a:t>
            </a:r>
            <a:r>
              <a:rPr lang="en-US" dirty="0" err="1" smtClean="0"/>
              <a:t>padit</a:t>
            </a:r>
            <a:r>
              <a:rPr lang="en-US" dirty="0" smtClean="0"/>
              <a:t> </a:t>
            </a:r>
            <a:r>
              <a:rPr lang="en-US" dirty="0" err="1" smtClean="0"/>
              <a:t>pysyvät</a:t>
            </a:r>
            <a:r>
              <a:rPr lang="en-US" dirty="0" smtClean="0"/>
              <a:t> </a:t>
            </a:r>
            <a:r>
              <a:rPr lang="en-US" dirty="0" err="1" smtClean="0"/>
              <a:t>paikallaan</a:t>
            </a:r>
            <a:r>
              <a:rPr lang="en-US" dirty="0" smtClean="0"/>
              <a:t>) </a:t>
            </a:r>
            <a:r>
              <a:rPr lang="en-US" dirty="0" err="1" smtClean="0"/>
              <a:t>kuuntelemassa</a:t>
            </a:r>
            <a:r>
              <a:rPr lang="en-US" dirty="0" smtClean="0"/>
              <a:t> </a:t>
            </a:r>
            <a:r>
              <a:rPr lang="en-US" dirty="0" err="1" smtClean="0"/>
              <a:t>niin</a:t>
            </a:r>
            <a:r>
              <a:rPr lang="en-US" dirty="0" smtClean="0"/>
              <a:t> </a:t>
            </a:r>
            <a:r>
              <a:rPr lang="en-US" dirty="0" err="1" smtClean="0"/>
              <a:t>monta</a:t>
            </a:r>
            <a:r>
              <a:rPr lang="en-US" dirty="0" smtClean="0"/>
              <a:t> </a:t>
            </a:r>
            <a:r>
              <a:rPr lang="en-US" dirty="0" err="1" smtClean="0"/>
              <a:t>biisiä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annetussa</a:t>
            </a:r>
            <a:r>
              <a:rPr lang="en-US" dirty="0" smtClean="0"/>
              <a:t> </a:t>
            </a:r>
            <a:r>
              <a:rPr lang="en-US" dirty="0" err="1" smtClean="0"/>
              <a:t>ajassa</a:t>
            </a:r>
            <a:r>
              <a:rPr lang="en-US" dirty="0" smtClean="0"/>
              <a:t> on </a:t>
            </a:r>
            <a:r>
              <a:rPr lang="en-US" dirty="0" err="1" smtClean="0"/>
              <a:t>mahdollista</a:t>
            </a:r>
            <a:r>
              <a:rPr lang="en-US" dirty="0" smtClean="0"/>
              <a:t>. Jos </a:t>
            </a:r>
            <a:r>
              <a:rPr lang="en-US" dirty="0" err="1" smtClean="0"/>
              <a:t>halutaan</a:t>
            </a:r>
            <a:r>
              <a:rPr lang="en-US" dirty="0" smtClean="0"/>
              <a:t> </a:t>
            </a:r>
            <a:r>
              <a:rPr lang="en-US" dirty="0" err="1" smtClean="0"/>
              <a:t>voidaan</a:t>
            </a:r>
            <a:r>
              <a:rPr lang="en-US" dirty="0" smtClean="0"/>
              <a:t> </a:t>
            </a:r>
            <a:r>
              <a:rPr lang="en-US" dirty="0" err="1" smtClean="0"/>
              <a:t>äänestää</a:t>
            </a:r>
            <a:r>
              <a:rPr lang="en-US" dirty="0" smtClean="0"/>
              <a:t> paras </a:t>
            </a:r>
            <a:r>
              <a:rPr lang="en-US" dirty="0" err="1" smtClean="0"/>
              <a:t>teos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Opettaja</a:t>
            </a:r>
            <a:r>
              <a:rPr lang="en-US" dirty="0" smtClean="0"/>
              <a:t> </a:t>
            </a:r>
            <a:r>
              <a:rPr lang="en-US" dirty="0" err="1" smtClean="0"/>
              <a:t>liimaa</a:t>
            </a:r>
            <a:r>
              <a:rPr lang="en-US" dirty="0" smtClean="0"/>
              <a:t> </a:t>
            </a:r>
            <a:r>
              <a:rPr lang="en-US" dirty="0" err="1" smtClean="0"/>
              <a:t>kaikki</a:t>
            </a:r>
            <a:r>
              <a:rPr lang="en-US" dirty="0" smtClean="0"/>
              <a:t> (</a:t>
            </a:r>
            <a:r>
              <a:rPr lang="en-US" dirty="0" err="1" smtClean="0"/>
              <a:t>hänelle</a:t>
            </a:r>
            <a:r>
              <a:rPr lang="en-US" dirty="0" smtClean="0"/>
              <a:t> </a:t>
            </a:r>
            <a:r>
              <a:rPr lang="en-US" dirty="0" err="1" smtClean="0"/>
              <a:t>lähetettyt</a:t>
            </a:r>
            <a:r>
              <a:rPr lang="en-US" dirty="0" smtClean="0"/>
              <a:t>) </a:t>
            </a:r>
            <a:r>
              <a:rPr lang="en-US" dirty="0" err="1" smtClean="0"/>
              <a:t>kappaleet</a:t>
            </a:r>
            <a:r>
              <a:rPr lang="en-US" dirty="0" smtClean="0"/>
              <a:t> </a:t>
            </a:r>
            <a:r>
              <a:rPr lang="en-US" dirty="0" err="1" smtClean="0"/>
              <a:t>yhdeksi</a:t>
            </a:r>
            <a:r>
              <a:rPr lang="en-US" dirty="0" smtClean="0"/>
              <a:t> </a:t>
            </a:r>
            <a:r>
              <a:rPr lang="en-US" dirty="0" err="1" smtClean="0"/>
              <a:t>pötköksi</a:t>
            </a:r>
            <a:r>
              <a:rPr lang="en-US" dirty="0" smtClean="0"/>
              <a:t> tai </a:t>
            </a:r>
            <a:r>
              <a:rPr lang="en-US" dirty="0" err="1" smtClean="0"/>
              <a:t>jättää</a:t>
            </a:r>
            <a:r>
              <a:rPr lang="en-US" dirty="0" smtClean="0"/>
              <a:t> </a:t>
            </a:r>
            <a:r>
              <a:rPr lang="en-US" dirty="0" err="1" smtClean="0"/>
              <a:t>tyhjää</a:t>
            </a:r>
            <a:r>
              <a:rPr lang="en-US" dirty="0" smtClean="0"/>
              <a:t> </a:t>
            </a:r>
            <a:r>
              <a:rPr lang="en-US" dirty="0" err="1" smtClean="0"/>
              <a:t>kappaleiden</a:t>
            </a:r>
            <a:r>
              <a:rPr lang="en-US" dirty="0" smtClean="0"/>
              <a:t> </a:t>
            </a:r>
            <a:r>
              <a:rPr lang="en-US" dirty="0" err="1" smtClean="0"/>
              <a:t>väliin</a:t>
            </a:r>
            <a:r>
              <a:rPr lang="en-US" dirty="0" smtClean="0"/>
              <a:t> tai </a:t>
            </a:r>
            <a:r>
              <a:rPr lang="en-US" dirty="0" err="1" smtClean="0"/>
              <a:t>tekee</a:t>
            </a:r>
            <a:r>
              <a:rPr lang="en-US" dirty="0" smtClean="0"/>
              <a:t> </a:t>
            </a:r>
            <a:r>
              <a:rPr lang="en-US" dirty="0" err="1" smtClean="0"/>
              <a:t>pienen</a:t>
            </a:r>
            <a:r>
              <a:rPr lang="en-US" dirty="0"/>
              <a:t> </a:t>
            </a:r>
            <a:r>
              <a:rPr lang="en-US" dirty="0" err="1" smtClean="0"/>
              <a:t>interluden</a:t>
            </a:r>
            <a:r>
              <a:rPr lang="en-US" dirty="0" smtClean="0"/>
              <a:t> </a:t>
            </a:r>
            <a:r>
              <a:rPr lang="en-US" dirty="0" err="1" smtClean="0"/>
              <a:t>biisien</a:t>
            </a:r>
            <a:r>
              <a:rPr lang="en-US" dirty="0" smtClean="0"/>
              <a:t> </a:t>
            </a:r>
            <a:r>
              <a:rPr lang="en-US" dirty="0" err="1" smtClean="0"/>
              <a:t>väliin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vrt</a:t>
            </a:r>
            <a:r>
              <a:rPr lang="en-US" dirty="0" smtClean="0"/>
              <a:t>. </a:t>
            </a:r>
            <a:r>
              <a:rPr lang="en-US" dirty="0" err="1" smtClean="0"/>
              <a:t>Näyttelykuvat</a:t>
            </a:r>
            <a:r>
              <a:rPr lang="en-US" dirty="0" smtClean="0"/>
              <a:t>). </a:t>
            </a:r>
            <a:r>
              <a:rPr lang="en-US" dirty="0" err="1"/>
              <a:t>S</a:t>
            </a:r>
            <a:r>
              <a:rPr lang="en-US" dirty="0" err="1" smtClean="0"/>
              <a:t>itten</a:t>
            </a:r>
            <a:r>
              <a:rPr lang="en-US" dirty="0" smtClean="0"/>
              <a:t> </a:t>
            </a:r>
            <a:r>
              <a:rPr lang="en-US" dirty="0" err="1" smtClean="0"/>
              <a:t>pidetään</a:t>
            </a:r>
            <a:r>
              <a:rPr lang="en-US" dirty="0" smtClean="0"/>
              <a:t> </a:t>
            </a:r>
            <a:r>
              <a:rPr lang="en-US" dirty="0" err="1" smtClean="0"/>
              <a:t>konsertti</a:t>
            </a:r>
            <a:r>
              <a:rPr lang="en-US" dirty="0" smtClean="0"/>
              <a:t> tai disco. </a:t>
            </a:r>
            <a:r>
              <a:rPr lang="en-US" dirty="0" err="1" smtClean="0"/>
              <a:t>Biisien</a:t>
            </a:r>
            <a:r>
              <a:rPr lang="en-US" dirty="0" smtClean="0"/>
              <a:t> </a:t>
            </a:r>
            <a:r>
              <a:rPr lang="en-US" dirty="0" err="1" smtClean="0"/>
              <a:t>tekijät</a:t>
            </a:r>
            <a:r>
              <a:rPr lang="en-US" dirty="0" smtClean="0"/>
              <a:t> </a:t>
            </a:r>
            <a:r>
              <a:rPr lang="en-US" dirty="0" err="1" smtClean="0"/>
              <a:t>jäävät</a:t>
            </a:r>
            <a:r>
              <a:rPr lang="en-US" dirty="0" smtClean="0"/>
              <a:t> </a:t>
            </a:r>
            <a:r>
              <a:rPr lang="en-US" dirty="0" err="1" smtClean="0"/>
              <a:t>arvoituksiksi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9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GarageBand</a:t>
            </a:r>
            <a:r>
              <a:rPr lang="fi-FI" dirty="0" smtClean="0"/>
              <a:t>-säätimet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363" y="2242343"/>
            <a:ext cx="4616450" cy="100677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57200" y="3714750"/>
            <a:ext cx="8943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2400" dirty="0" smtClean="0"/>
              <a:t>Metronomi. Sinisenä päällä, valkoisena pois päältä</a:t>
            </a:r>
          </a:p>
          <a:p>
            <a:pPr marL="342900" indent="-342900">
              <a:buAutoNum type="arabicPeriod"/>
            </a:pPr>
            <a:r>
              <a:rPr lang="fi-FI" sz="2400" dirty="0" smtClean="0"/>
              <a:t>Silmukkaselain. Avaa </a:t>
            </a:r>
            <a:r>
              <a:rPr lang="fi-FI" sz="2400" dirty="0" err="1" smtClean="0"/>
              <a:t>looppikirjaston</a:t>
            </a:r>
            <a:endParaRPr lang="fi-FI" sz="2400" dirty="0" smtClean="0"/>
          </a:p>
          <a:p>
            <a:pPr marL="342900" indent="-342900">
              <a:buAutoNum type="arabicPeriod"/>
            </a:pPr>
            <a:r>
              <a:rPr lang="fi-FI" sz="2400" dirty="0" smtClean="0"/>
              <a:t>Mikseri. Äänensävynsäätö, kaiutus ym. miksaus ja </a:t>
            </a:r>
            <a:r>
              <a:rPr lang="fi-FI" sz="2400" dirty="0" err="1" smtClean="0"/>
              <a:t>kvantisointi</a:t>
            </a:r>
            <a:r>
              <a:rPr lang="fi-FI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fi-FI" sz="2400" dirty="0" smtClean="0"/>
              <a:t>Kappaleasetukset. Muun muassa tempo, sävellaji ja tahtilaji.</a:t>
            </a:r>
          </a:p>
          <a:p>
            <a:pPr marL="342900" indent="-342900">
              <a:buAutoNum type="arabicPeriod"/>
            </a:pPr>
            <a:r>
              <a:rPr lang="fi-FI" sz="2400" dirty="0" err="1" smtClean="0"/>
              <a:t>Apuva</a:t>
            </a:r>
            <a:r>
              <a:rPr lang="fi-FI" sz="2400" dirty="0" smtClean="0"/>
              <a:t>. Tarkemmat ohjeet eri ikoneiden käytöstä.</a:t>
            </a:r>
            <a:endParaRPr lang="fi-FI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671638" y="1657350"/>
            <a:ext cx="454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      1.                   2.               3.             4.             5.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905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säätimiä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066781"/>
            <a:ext cx="5410200" cy="8382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57288" y="3586163"/>
            <a:ext cx="7234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1. Selauspainike. Voit valita uuden instrumentin tai </a:t>
            </a:r>
            <a:r>
              <a:rPr lang="fi-FI" dirty="0" err="1" smtClean="0"/>
              <a:t>liveloopit</a:t>
            </a:r>
            <a:endParaRPr lang="fi-FI" dirty="0"/>
          </a:p>
          <a:p>
            <a:r>
              <a:rPr lang="fi-FI" dirty="0" smtClean="0"/>
              <a:t>2. Raitanäkymä. Voit vaihtaa raitanäkymän instrumenttinäkymään</a:t>
            </a:r>
          </a:p>
          <a:p>
            <a:r>
              <a:rPr lang="fi-FI" dirty="0" smtClean="0"/>
              <a:t>3. FX. Valmiin kappaleen </a:t>
            </a:r>
            <a:r>
              <a:rPr lang="fi-FI" dirty="0" err="1" smtClean="0"/>
              <a:t>remix</a:t>
            </a:r>
            <a:r>
              <a:rPr lang="fi-FI" dirty="0" smtClean="0"/>
              <a:t>-toiminto.</a:t>
            </a:r>
          </a:p>
          <a:p>
            <a:r>
              <a:rPr lang="fi-FI" dirty="0" smtClean="0"/>
              <a:t>4. Peru. Monesta ohjelmasta tuttu </a:t>
            </a:r>
            <a:r>
              <a:rPr lang="fi-FI" dirty="0" err="1" smtClean="0"/>
              <a:t>Undo</a:t>
            </a:r>
            <a:r>
              <a:rPr lang="fi-FI" dirty="0" smtClean="0"/>
              <a:t>. Esimerkiksi pieleen menneen </a:t>
            </a:r>
          </a:p>
          <a:p>
            <a:r>
              <a:rPr lang="fi-FI" dirty="0" smtClean="0"/>
              <a:t>Äänityksen voi uusia kätevästi napsauttamalla tätä ja soittamalla uudestaan.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2000250" y="1657350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1.              2.                    3.                                      4.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05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4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Rytmin</a:t>
            </a:r>
            <a:r>
              <a:rPr lang="en-US" dirty="0" smtClean="0"/>
              <a:t> </a:t>
            </a:r>
            <a:r>
              <a:rPr lang="en-US" dirty="0" err="1" smtClean="0"/>
              <a:t>sävellys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43000"/>
            <a:ext cx="8743950" cy="49434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Neljä</a:t>
            </a:r>
            <a:r>
              <a:rPr lang="en-US" dirty="0" smtClean="0"/>
              <a:t> </a:t>
            </a:r>
            <a:r>
              <a:rPr lang="en-US" dirty="0" err="1" smtClean="0"/>
              <a:t>vaihtoehtoa</a:t>
            </a:r>
            <a:r>
              <a:rPr lang="en-US" dirty="0" smtClean="0"/>
              <a:t>, </a:t>
            </a:r>
            <a:r>
              <a:rPr lang="en-US" dirty="0" err="1" smtClean="0"/>
              <a:t>joita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yhdistellä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Drums: </a:t>
            </a:r>
            <a:r>
              <a:rPr lang="en-US" dirty="0" err="1" smtClean="0"/>
              <a:t>itse</a:t>
            </a:r>
            <a:r>
              <a:rPr lang="en-US" dirty="0" smtClean="0"/>
              <a:t> </a:t>
            </a:r>
            <a:r>
              <a:rPr lang="en-US" dirty="0" err="1" smtClean="0"/>
              <a:t>soitettu</a:t>
            </a:r>
            <a:r>
              <a:rPr lang="en-US" dirty="0" smtClean="0"/>
              <a:t> </a:t>
            </a:r>
            <a:r>
              <a:rPr lang="en-US" dirty="0" err="1" smtClean="0"/>
              <a:t>rummut</a:t>
            </a:r>
            <a:endParaRPr lang="en-US" dirty="0" smtClean="0"/>
          </a:p>
          <a:p>
            <a:pPr lvl="2"/>
            <a:r>
              <a:rPr lang="en-US" dirty="0" err="1" smtClean="0"/>
              <a:t>Metronomin</a:t>
            </a:r>
            <a:r>
              <a:rPr lang="en-US" dirty="0" smtClean="0"/>
              <a:t> </a:t>
            </a:r>
            <a:r>
              <a:rPr lang="en-US" dirty="0" err="1" smtClean="0"/>
              <a:t>täytyy</a:t>
            </a:r>
            <a:r>
              <a:rPr lang="en-US" dirty="0" smtClean="0"/>
              <a:t> olla </a:t>
            </a:r>
            <a:r>
              <a:rPr lang="en-US" dirty="0" err="1" smtClean="0"/>
              <a:t>soittaessa</a:t>
            </a:r>
            <a:r>
              <a:rPr lang="en-US" dirty="0" smtClean="0"/>
              <a:t> </a:t>
            </a:r>
            <a:r>
              <a:rPr lang="en-US" dirty="0" err="1" smtClean="0"/>
              <a:t>päällä</a:t>
            </a:r>
            <a:endParaRPr lang="en-US" dirty="0" smtClean="0"/>
          </a:p>
          <a:p>
            <a:pPr lvl="2"/>
            <a:r>
              <a:rPr lang="en-US" dirty="0" err="1"/>
              <a:t>Kompin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soittaa</a:t>
            </a:r>
            <a:r>
              <a:rPr lang="en-US" dirty="0"/>
              <a:t> </a:t>
            </a: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rummun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 smtClean="0"/>
              <a:t>kerrallaan</a:t>
            </a:r>
            <a:endParaRPr lang="en-US" dirty="0" smtClean="0"/>
          </a:p>
          <a:p>
            <a:pPr lvl="2"/>
            <a:r>
              <a:rPr lang="en-US" dirty="0" err="1"/>
              <a:t>Soitto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aikakorjata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 smtClean="0"/>
              <a:t>kvantisoida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Drummer: </a:t>
            </a:r>
            <a:r>
              <a:rPr lang="en-US" dirty="0" err="1" smtClean="0"/>
              <a:t>muunneltavissa</a:t>
            </a:r>
            <a:r>
              <a:rPr lang="en-US" dirty="0" smtClean="0"/>
              <a:t> </a:t>
            </a:r>
            <a:r>
              <a:rPr lang="en-US" dirty="0" err="1" smtClean="0"/>
              <a:t>olevia</a:t>
            </a:r>
            <a:r>
              <a:rPr lang="en-US" dirty="0" smtClean="0"/>
              <a:t> </a:t>
            </a:r>
            <a:r>
              <a:rPr lang="en-US" dirty="0" err="1" smtClean="0"/>
              <a:t>valmiskomppeja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Smart Drums: </a:t>
            </a:r>
            <a:r>
              <a:rPr lang="en-US" dirty="0" err="1" smtClean="0"/>
              <a:t>valmiista</a:t>
            </a:r>
            <a:r>
              <a:rPr lang="en-US" dirty="0" smtClean="0"/>
              <a:t> </a:t>
            </a:r>
            <a:r>
              <a:rPr lang="en-US" dirty="0" err="1" smtClean="0"/>
              <a:t>palikoista</a:t>
            </a:r>
            <a:r>
              <a:rPr lang="en-US" dirty="0" smtClean="0"/>
              <a:t> </a:t>
            </a:r>
            <a:r>
              <a:rPr lang="en-US" dirty="0" err="1" smtClean="0"/>
              <a:t>koottavia</a:t>
            </a:r>
            <a:r>
              <a:rPr lang="en-US" dirty="0" smtClean="0"/>
              <a:t> </a:t>
            </a:r>
            <a:r>
              <a:rPr lang="en-US" dirty="0" err="1" smtClean="0"/>
              <a:t>komppeja</a:t>
            </a:r>
            <a:endParaRPr lang="en-US" dirty="0" smtClean="0"/>
          </a:p>
          <a:p>
            <a:pPr lvl="2"/>
            <a:r>
              <a:rPr lang="en-US" dirty="0" smtClean="0"/>
              <a:t>Kun </a:t>
            </a:r>
            <a:r>
              <a:rPr lang="en-US" dirty="0" err="1" smtClean="0"/>
              <a:t>komppi</a:t>
            </a:r>
            <a:r>
              <a:rPr lang="en-US" dirty="0" smtClean="0"/>
              <a:t> on </a:t>
            </a:r>
            <a:r>
              <a:rPr lang="en-US" dirty="0" err="1" smtClean="0"/>
              <a:t>koottu</a:t>
            </a:r>
            <a:r>
              <a:rPr lang="en-US" dirty="0" smtClean="0"/>
              <a:t>, se </a:t>
            </a:r>
            <a:r>
              <a:rPr lang="en-US" dirty="0" err="1" smtClean="0"/>
              <a:t>täytyy</a:t>
            </a:r>
            <a:r>
              <a:rPr lang="en-US" dirty="0" smtClean="0"/>
              <a:t> </a:t>
            </a:r>
            <a:r>
              <a:rPr lang="en-US" dirty="0" err="1" smtClean="0"/>
              <a:t>erikseen</a:t>
            </a:r>
            <a:r>
              <a:rPr lang="en-US" dirty="0" smtClean="0"/>
              <a:t> </a:t>
            </a:r>
            <a:r>
              <a:rPr lang="en-US" dirty="0" err="1" smtClean="0"/>
              <a:t>äänittää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Looppikirjaston</a:t>
            </a:r>
            <a:r>
              <a:rPr lang="en-US" dirty="0" smtClean="0"/>
              <a:t> </a:t>
            </a:r>
            <a:r>
              <a:rPr lang="en-US" dirty="0" err="1" smtClean="0"/>
              <a:t>valmisrytmit</a:t>
            </a:r>
            <a:r>
              <a:rPr lang="en-US" dirty="0"/>
              <a:t> </a:t>
            </a:r>
            <a:r>
              <a:rPr lang="en-US" dirty="0" smtClean="0"/>
              <a:t>(ja live </a:t>
            </a:r>
            <a:r>
              <a:rPr lang="en-US" dirty="0" err="1" smtClean="0"/>
              <a:t>loopit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Editointi-ikkunassa</a:t>
            </a:r>
            <a:r>
              <a:rPr lang="en-US" dirty="0" smtClean="0"/>
              <a:t> </a:t>
            </a:r>
            <a:r>
              <a:rPr lang="en-US" dirty="0" err="1" smtClean="0"/>
              <a:t>silmukka-symbolin</a:t>
            </a:r>
            <a:r>
              <a:rPr lang="en-US" dirty="0" smtClean="0"/>
              <a:t> </a:t>
            </a:r>
            <a:r>
              <a:rPr lang="en-US" dirty="0" err="1" smtClean="0"/>
              <a:t>takana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96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Tempon määritys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Valitaan kappaleasetukset ikonin takaa</a:t>
            </a:r>
          </a:p>
          <a:p>
            <a:r>
              <a:rPr lang="fi-FI" dirty="0" smtClean="0"/>
              <a:t>Tempoa voi muuttaa myöhemminkin, mutta ei enää sen jälkeen kun on äänitetty </a:t>
            </a:r>
            <a:r>
              <a:rPr lang="fi-FI" dirty="0"/>
              <a:t>A</a:t>
            </a:r>
            <a:r>
              <a:rPr lang="fi-FI" dirty="0" smtClean="0"/>
              <a:t>udio </a:t>
            </a:r>
            <a:r>
              <a:rPr lang="fi-FI" dirty="0" err="1" smtClean="0"/>
              <a:t>recorderilla</a:t>
            </a:r>
            <a:r>
              <a:rPr lang="fi-FI" dirty="0" smtClean="0"/>
              <a:t> (</a:t>
            </a:r>
            <a:r>
              <a:rPr lang="fi-FI" dirty="0" smtClean="0"/>
              <a:t>mikrofonin </a:t>
            </a:r>
            <a:r>
              <a:rPr lang="fi-FI" dirty="0" smtClean="0"/>
              <a:t>symboli)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3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22"/>
            <a:ext cx="7772400" cy="1270058"/>
          </a:xfrm>
        </p:spPr>
        <p:txBody>
          <a:bodyPr/>
          <a:lstStyle/>
          <a:p>
            <a:r>
              <a:rPr lang="en-US" dirty="0" err="1" smtClean="0"/>
              <a:t>Kvantisointi</a:t>
            </a:r>
            <a:r>
              <a:rPr lang="en-US" dirty="0" smtClean="0"/>
              <a:t> </a:t>
            </a:r>
            <a:r>
              <a:rPr lang="en-US" dirty="0" err="1" smtClean="0"/>
              <a:t>eli</a:t>
            </a:r>
            <a:r>
              <a:rPr lang="en-US" dirty="0" smtClean="0"/>
              <a:t> </a:t>
            </a:r>
            <a:r>
              <a:rPr lang="en-US" dirty="0" err="1" smtClean="0"/>
              <a:t>aikakorjaus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1428749"/>
            <a:ext cx="8458200" cy="500062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700" dirty="0" err="1" smtClean="0">
                <a:solidFill>
                  <a:schemeClr val="tx1"/>
                </a:solidFill>
              </a:rPr>
              <a:t>Kannattaa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tehdä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lähes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kaikelle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soitetulle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materiaalille</a:t>
            </a:r>
            <a:r>
              <a:rPr lang="en-US" sz="2700" dirty="0" smtClean="0">
                <a:solidFill>
                  <a:schemeClr val="tx1"/>
                </a:solidFill>
              </a:rPr>
              <a:t>. Drummer, </a:t>
            </a:r>
            <a:r>
              <a:rPr lang="en-US" sz="2700" dirty="0" err="1">
                <a:solidFill>
                  <a:schemeClr val="tx1"/>
                </a:solidFill>
              </a:rPr>
              <a:t>L</a:t>
            </a:r>
            <a:r>
              <a:rPr lang="en-US" sz="2700" dirty="0" err="1" smtClean="0">
                <a:solidFill>
                  <a:schemeClr val="tx1"/>
                </a:solidFill>
              </a:rPr>
              <a:t>iveloopit</a:t>
            </a:r>
            <a:r>
              <a:rPr lang="en-US" sz="2700" dirty="0" smtClean="0">
                <a:solidFill>
                  <a:schemeClr val="tx1"/>
                </a:solidFill>
              </a:rPr>
              <a:t> ja Smart Drums </a:t>
            </a:r>
            <a:r>
              <a:rPr lang="en-US" sz="2700" dirty="0" err="1" smtClean="0">
                <a:solidFill>
                  <a:schemeClr val="tx1"/>
                </a:solidFill>
              </a:rPr>
              <a:t>raitoja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ei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tarvitse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kvantisoida</a:t>
            </a:r>
            <a:r>
              <a:rPr lang="en-US" sz="2700" dirty="0" smtClean="0">
                <a:solidFill>
                  <a:schemeClr val="tx1"/>
                </a:solidFill>
              </a:rPr>
              <a:t>. Audio </a:t>
            </a:r>
            <a:r>
              <a:rPr lang="en-US" sz="2700" dirty="0" err="1" smtClean="0">
                <a:solidFill>
                  <a:schemeClr val="tx1"/>
                </a:solidFill>
              </a:rPr>
              <a:t>recorderilla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äänitettyä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materiaalia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ei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voi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kvantisoida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endParaRPr lang="en-US" sz="27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700" dirty="0" err="1" smtClean="0">
                <a:solidFill>
                  <a:schemeClr val="tx1"/>
                </a:solidFill>
              </a:rPr>
              <a:t>Aktivoi</a:t>
            </a:r>
            <a:r>
              <a:rPr lang="en-US" sz="2700" dirty="0" smtClean="0">
                <a:solidFill>
                  <a:schemeClr val="tx1"/>
                </a:solidFill>
              </a:rPr>
              <a:t> raita, </a:t>
            </a:r>
            <a:r>
              <a:rPr lang="en-US" sz="2700" dirty="0" err="1" smtClean="0">
                <a:solidFill>
                  <a:schemeClr val="tx1"/>
                </a:solidFill>
              </a:rPr>
              <a:t>jonka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aiot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kvantisoida</a:t>
            </a:r>
            <a:r>
              <a:rPr lang="en-US" sz="2700" dirty="0" smtClean="0">
                <a:solidFill>
                  <a:schemeClr val="tx1"/>
                </a:solidFill>
              </a:rPr>
              <a:t>. Sen </a:t>
            </a:r>
            <a:r>
              <a:rPr lang="en-US" sz="2700" dirty="0" err="1" smtClean="0">
                <a:solidFill>
                  <a:schemeClr val="tx1"/>
                </a:solidFill>
              </a:rPr>
              <a:t>jälkeen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kvantisointi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ilmestyy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mikseri</a:t>
            </a:r>
            <a:r>
              <a:rPr lang="en-US" sz="2700" dirty="0" smtClean="0">
                <a:solidFill>
                  <a:schemeClr val="tx1"/>
                </a:solidFill>
              </a:rPr>
              <a:t> -</a:t>
            </a:r>
            <a:r>
              <a:rPr lang="en-US" sz="2700" dirty="0" err="1" smtClean="0">
                <a:solidFill>
                  <a:schemeClr val="tx1"/>
                </a:solidFill>
              </a:rPr>
              <a:t>symbolin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taakse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endParaRPr lang="en-US" sz="27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700" dirty="0" err="1" smtClean="0">
                <a:solidFill>
                  <a:schemeClr val="tx1"/>
                </a:solidFill>
              </a:rPr>
              <a:t>Nuottiarvoksi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kannattaa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valita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pienin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soitettaessa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käytetty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aika-arvo</a:t>
            </a:r>
            <a:r>
              <a:rPr lang="en-US" sz="2700" dirty="0" smtClean="0">
                <a:solidFill>
                  <a:schemeClr val="tx1"/>
                </a:solidFill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</a:rPr>
              <a:t>yleensä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joko</a:t>
            </a:r>
            <a:r>
              <a:rPr lang="en-US" sz="2700" dirty="0" smtClean="0">
                <a:solidFill>
                  <a:schemeClr val="tx1"/>
                </a:solidFill>
              </a:rPr>
              <a:t> 1/8- tai ¼-nuotti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6873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Käytä</a:t>
            </a:r>
            <a:r>
              <a:rPr lang="en-US" sz="2800" dirty="0" smtClean="0"/>
              <a:t> Smart keyboard, -strings tai </a:t>
            </a:r>
            <a:r>
              <a:rPr lang="en-US" sz="2800" dirty="0"/>
              <a:t>-</a:t>
            </a:r>
            <a:r>
              <a:rPr lang="en-US" sz="2800" dirty="0" smtClean="0"/>
              <a:t>guitar </a:t>
            </a:r>
            <a:r>
              <a:rPr lang="en-US" sz="2800" dirty="0" err="1" smtClean="0"/>
              <a:t>instrumenttia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/>
              <a:t>V</a:t>
            </a:r>
            <a:r>
              <a:rPr lang="en-US" sz="2800" dirty="0" err="1" smtClean="0"/>
              <a:t>alitse</a:t>
            </a:r>
            <a:r>
              <a:rPr lang="en-US" sz="2800" dirty="0" smtClean="0"/>
              <a:t> </a:t>
            </a:r>
            <a:r>
              <a:rPr lang="en-US" sz="2800" dirty="0" err="1" smtClean="0"/>
              <a:t>sävellaji</a:t>
            </a:r>
            <a:r>
              <a:rPr lang="en-US" sz="2800" dirty="0" smtClean="0"/>
              <a:t> (</a:t>
            </a:r>
            <a:r>
              <a:rPr lang="en-US" sz="2800" dirty="0" err="1" smtClean="0"/>
              <a:t>Asetukset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Jos </a:t>
            </a:r>
            <a:r>
              <a:rPr lang="en-US" sz="2800" dirty="0" err="1" smtClean="0"/>
              <a:t>sointukattaus</a:t>
            </a:r>
            <a:r>
              <a:rPr lang="en-US" sz="2800" dirty="0" smtClean="0"/>
              <a:t> </a:t>
            </a:r>
            <a:r>
              <a:rPr lang="en-US" sz="2800" dirty="0" err="1" smtClean="0"/>
              <a:t>ei</a:t>
            </a:r>
            <a:r>
              <a:rPr lang="en-US" sz="2800" dirty="0" smtClean="0"/>
              <a:t> </a:t>
            </a:r>
            <a:r>
              <a:rPr lang="en-US" sz="2800" dirty="0" err="1" smtClean="0"/>
              <a:t>miellytä</a:t>
            </a:r>
            <a:r>
              <a:rPr lang="en-US" sz="2800" dirty="0" smtClean="0"/>
              <a:t>, </a:t>
            </a:r>
            <a:r>
              <a:rPr lang="en-US" sz="2800" dirty="0" err="1" smtClean="0"/>
              <a:t>valitse</a:t>
            </a:r>
            <a:r>
              <a:rPr lang="en-US" sz="2800" dirty="0" smtClean="0"/>
              <a:t> “</a:t>
            </a:r>
            <a:r>
              <a:rPr lang="en-US" sz="2800" dirty="0" err="1" smtClean="0"/>
              <a:t>muokkaa</a:t>
            </a:r>
            <a:r>
              <a:rPr lang="en-US" sz="2800" dirty="0" smtClean="0"/>
              <a:t> </a:t>
            </a:r>
            <a:r>
              <a:rPr lang="en-US" sz="2800" dirty="0" err="1" smtClean="0"/>
              <a:t>sointuja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r>
              <a:rPr lang="en-US" sz="2800" dirty="0" err="1"/>
              <a:t>Keksi</a:t>
            </a:r>
            <a:r>
              <a:rPr lang="en-US" sz="2800" dirty="0"/>
              <a:t> </a:t>
            </a:r>
            <a:r>
              <a:rPr lang="en-US" sz="2800" dirty="0" err="1"/>
              <a:t>sointukierto</a:t>
            </a:r>
            <a:r>
              <a:rPr lang="en-US" sz="2800" dirty="0"/>
              <a:t> (2-4 </a:t>
            </a:r>
            <a:r>
              <a:rPr lang="en-US" sz="2800" dirty="0" err="1"/>
              <a:t>sointua</a:t>
            </a:r>
            <a:r>
              <a:rPr lang="en-US" sz="2800" dirty="0" smtClean="0"/>
              <a:t>).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Voit</a:t>
            </a:r>
            <a:r>
              <a:rPr lang="en-US" sz="2800" dirty="0" smtClean="0"/>
              <a:t> </a:t>
            </a:r>
            <a:r>
              <a:rPr lang="en-US" sz="2800" dirty="0" err="1" smtClean="0"/>
              <a:t>matottaa</a:t>
            </a:r>
            <a:r>
              <a:rPr lang="en-US" sz="2800" dirty="0" smtClean="0"/>
              <a:t> tai </a:t>
            </a:r>
            <a:r>
              <a:rPr lang="en-US" sz="2800" dirty="0" err="1" smtClean="0"/>
              <a:t>kompata</a:t>
            </a:r>
            <a:r>
              <a:rPr lang="en-US" sz="2800" dirty="0" smtClean="0"/>
              <a:t> </a:t>
            </a:r>
            <a:r>
              <a:rPr lang="en-US" sz="2800" dirty="0" err="1" smtClean="0"/>
              <a:t>rytmikkäästi</a:t>
            </a:r>
            <a:r>
              <a:rPr lang="en-US" sz="2800" dirty="0" smtClean="0"/>
              <a:t>. </a:t>
            </a:r>
            <a:r>
              <a:rPr lang="en-US" sz="2800" dirty="0" err="1" smtClean="0"/>
              <a:t>Kvantisoi</a:t>
            </a:r>
            <a:r>
              <a:rPr lang="en-US" sz="2800" dirty="0" smtClean="0"/>
              <a:t> </a:t>
            </a:r>
            <a:r>
              <a:rPr lang="en-US" sz="2800" dirty="0" err="1" smtClean="0"/>
              <a:t>soitto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Pistä</a:t>
            </a:r>
            <a:r>
              <a:rPr lang="en-US" sz="2800" dirty="0" smtClean="0"/>
              <a:t> </a:t>
            </a:r>
            <a:r>
              <a:rPr lang="en-US" sz="2800" dirty="0" err="1" smtClean="0"/>
              <a:t>muistiin</a:t>
            </a:r>
            <a:r>
              <a:rPr lang="en-US" sz="2800" dirty="0" smtClean="0"/>
              <a:t> </a:t>
            </a:r>
            <a:r>
              <a:rPr lang="en-US" sz="2800" dirty="0" err="1" smtClean="0"/>
              <a:t>soinnut</a:t>
            </a:r>
            <a:r>
              <a:rPr lang="en-US" sz="2800" dirty="0" smtClean="0"/>
              <a:t> ja </a:t>
            </a:r>
            <a:r>
              <a:rPr lang="en-US" sz="2800" dirty="0" err="1" smtClean="0"/>
              <a:t>niiden</a:t>
            </a:r>
            <a:r>
              <a:rPr lang="en-US" sz="2800" dirty="0" smtClean="0"/>
              <a:t> </a:t>
            </a:r>
            <a:r>
              <a:rPr lang="en-US" sz="2800" dirty="0" err="1" smtClean="0"/>
              <a:t>järjestys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718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Basson</a:t>
            </a:r>
            <a:r>
              <a:rPr lang="en-US" dirty="0" smtClean="0"/>
              <a:t> </a:t>
            </a:r>
            <a:r>
              <a:rPr lang="en-US" dirty="0" err="1" smtClean="0"/>
              <a:t>sävel</a:t>
            </a:r>
            <a:r>
              <a:rPr lang="en-US" dirty="0" smtClean="0"/>
              <a:t> on </a:t>
            </a:r>
            <a:r>
              <a:rPr lang="en-US" dirty="0" err="1" smtClean="0"/>
              <a:t>yleensä</a:t>
            </a:r>
            <a:r>
              <a:rPr lang="en-US" dirty="0" smtClean="0"/>
              <a:t> </a:t>
            </a:r>
            <a:r>
              <a:rPr lang="en-US" dirty="0" err="1" smtClean="0"/>
              <a:t>soinnun</a:t>
            </a:r>
            <a:r>
              <a:rPr lang="en-US" dirty="0" smtClean="0"/>
              <a:t> </a:t>
            </a:r>
            <a:r>
              <a:rPr lang="en-US" i="1" dirty="0" err="1" smtClean="0"/>
              <a:t>pohjasävel</a:t>
            </a:r>
            <a:endParaRPr lang="en-US" i="1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600" dirty="0" err="1" smtClean="0"/>
              <a:t>Esim</a:t>
            </a:r>
            <a:r>
              <a:rPr lang="en-US" sz="2600" dirty="0" smtClean="0"/>
              <a:t>. Jos </a:t>
            </a:r>
            <a:r>
              <a:rPr lang="en-US" sz="2600" dirty="0" err="1" smtClean="0"/>
              <a:t>sointukierto</a:t>
            </a:r>
            <a:r>
              <a:rPr lang="en-US" sz="2600" dirty="0" smtClean="0"/>
              <a:t> on Am – D7 – G, </a:t>
            </a:r>
          </a:p>
          <a:p>
            <a:pPr marL="0" indent="0">
              <a:buNone/>
            </a:pPr>
            <a:r>
              <a:rPr lang="en-US" sz="2600" dirty="0" smtClean="0"/>
              <a:t>	basso </a:t>
            </a:r>
            <a:r>
              <a:rPr lang="en-US" sz="2600" dirty="0" err="1" smtClean="0"/>
              <a:t>menee</a:t>
            </a:r>
            <a:r>
              <a:rPr lang="en-US" sz="2600" dirty="0" smtClean="0"/>
              <a:t> </a:t>
            </a:r>
            <a:r>
              <a:rPr lang="en-US" sz="2600" dirty="0" err="1" smtClean="0"/>
              <a:t>sävelillä</a:t>
            </a:r>
            <a:r>
              <a:rPr lang="en-US" sz="2600" dirty="0" smtClean="0"/>
              <a:t> A – D – G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/>
              <a:t>Basso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soittaa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säestyskuviota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muitakin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soinnun</a:t>
            </a:r>
            <a:r>
              <a:rPr lang="en-US" dirty="0"/>
              <a:t> </a:t>
            </a:r>
            <a:r>
              <a:rPr lang="en-US" dirty="0" err="1" smtClean="0"/>
              <a:t>pohjaääniä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dirty="0" err="1" smtClean="0"/>
              <a:t>Basson</a:t>
            </a:r>
            <a:r>
              <a:rPr lang="en-US" dirty="0" smtClean="0"/>
              <a:t> </a:t>
            </a:r>
            <a:r>
              <a:rPr lang="en-US" dirty="0" err="1" smtClean="0"/>
              <a:t>rytmi</a:t>
            </a:r>
            <a:r>
              <a:rPr lang="en-US" dirty="0" smtClean="0"/>
              <a:t> </a:t>
            </a:r>
            <a:r>
              <a:rPr lang="en-US" dirty="0" err="1" smtClean="0"/>
              <a:t>myötäilee</a:t>
            </a:r>
            <a:r>
              <a:rPr lang="en-US" dirty="0" smtClean="0"/>
              <a:t> </a:t>
            </a:r>
            <a:r>
              <a:rPr lang="en-US" dirty="0" err="1" smtClean="0"/>
              <a:t>usein</a:t>
            </a:r>
            <a:r>
              <a:rPr lang="en-US" dirty="0" smtClean="0"/>
              <a:t> </a:t>
            </a:r>
            <a:r>
              <a:rPr lang="en-US" dirty="0" err="1" smtClean="0"/>
              <a:t>bassorumpua</a:t>
            </a:r>
            <a:r>
              <a:rPr lang="en-US" dirty="0" smtClean="0"/>
              <a:t>, </a:t>
            </a:r>
            <a:r>
              <a:rPr lang="en-US" dirty="0" err="1" smtClean="0"/>
              <a:t>ainakin</a:t>
            </a:r>
            <a:r>
              <a:rPr lang="en-US" dirty="0" smtClean="0"/>
              <a:t> </a:t>
            </a:r>
            <a:r>
              <a:rPr lang="en-US" dirty="0" err="1" smtClean="0"/>
              <a:t>osittain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(Jos </a:t>
            </a:r>
            <a:r>
              <a:rPr lang="en-US" dirty="0" err="1" smtClean="0"/>
              <a:t>haluat</a:t>
            </a:r>
            <a:r>
              <a:rPr lang="en-US" dirty="0" smtClean="0"/>
              <a:t> </a:t>
            </a:r>
            <a:r>
              <a:rPr lang="en-US" dirty="0" err="1" smtClean="0"/>
              <a:t>käyttää</a:t>
            </a:r>
            <a:r>
              <a:rPr lang="en-US" dirty="0" smtClean="0"/>
              <a:t> </a:t>
            </a:r>
            <a:r>
              <a:rPr lang="en-US" dirty="0" err="1" smtClean="0"/>
              <a:t>oikeaa</a:t>
            </a:r>
            <a:r>
              <a:rPr lang="en-US" dirty="0" smtClean="0"/>
              <a:t> </a:t>
            </a:r>
            <a:r>
              <a:rPr lang="en-US" dirty="0" err="1" smtClean="0"/>
              <a:t>bassoa</a:t>
            </a:r>
            <a:r>
              <a:rPr lang="en-US" dirty="0" smtClean="0"/>
              <a:t>, </a:t>
            </a:r>
            <a:r>
              <a:rPr lang="en-US" dirty="0" err="1" smtClean="0"/>
              <a:t>pyydä</a:t>
            </a:r>
            <a:r>
              <a:rPr lang="en-US" dirty="0" smtClean="0"/>
              <a:t> </a:t>
            </a:r>
            <a:r>
              <a:rPr lang="en-US" dirty="0" err="1" smtClean="0"/>
              <a:t>iRig</a:t>
            </a:r>
            <a:r>
              <a:rPr lang="en-US" dirty="0" smtClean="0"/>
              <a:t> </a:t>
            </a:r>
            <a:r>
              <a:rPr lang="en-US" dirty="0" err="1" smtClean="0"/>
              <a:t>käyttöösi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son sävelet garagebandiss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>
          <a:xfrm>
            <a:off x="-440345" y="194369"/>
            <a:ext cx="9127145" cy="5931795"/>
          </a:xfrm>
        </p:spPr>
      </p:pic>
    </p:spTree>
    <p:extLst>
      <p:ext uri="{BB962C8B-B14F-4D97-AF65-F5344CB8AC3E}">
        <p14:creationId xmlns:p14="http://schemas.microsoft.com/office/powerpoint/2010/main" val="307963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787</Words>
  <Application>Microsoft Macintosh PowerPoint</Application>
  <PresentationFormat>Näytössä katseltava diaesitys (4:3)</PresentationFormat>
  <Paragraphs>128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GarageBand -paja </vt:lpstr>
      <vt:lpstr>GarageBand-säätimet</vt:lpstr>
      <vt:lpstr>Lisää säätimiä</vt:lpstr>
      <vt:lpstr>Rytmin sävellys</vt:lpstr>
      <vt:lpstr>Tempon määritys</vt:lpstr>
      <vt:lpstr>Kvantisointi eli aikakorjaus </vt:lpstr>
      <vt:lpstr>Harmonia</vt:lpstr>
      <vt:lpstr>Basso</vt:lpstr>
      <vt:lpstr>PowerPoint-esitys</vt:lpstr>
      <vt:lpstr>Melodia/riffi</vt:lpstr>
      <vt:lpstr>Sample-raita</vt:lpstr>
      <vt:lpstr>Laulu/Rap/puheraita</vt:lpstr>
      <vt:lpstr>Lisää osia ja mittaa?</vt:lpstr>
      <vt:lpstr>Miksaus</vt:lpstr>
      <vt:lpstr>Tehtävän lähettäminen opettajalle/itselle</vt:lpstr>
      <vt:lpstr>Purku</vt:lpstr>
    </vt:vector>
  </TitlesOfParts>
  <Company>lucid5,poker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Kvantisointi</dc:title>
  <dc:creator>Ruodemäki Rami-Jussi</dc:creator>
  <cp:lastModifiedBy>rami-jussi.ruodemaki@norssi.jyu.fi</cp:lastModifiedBy>
  <cp:revision>68</cp:revision>
  <dcterms:created xsi:type="dcterms:W3CDTF">2013-12-13T08:32:32Z</dcterms:created>
  <dcterms:modified xsi:type="dcterms:W3CDTF">2016-09-25T11:11:37Z</dcterms:modified>
</cp:coreProperties>
</file>