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F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573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025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66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60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54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0892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30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411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047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93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906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94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32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69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21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9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20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713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4896544" cy="2088232"/>
          </a:xfrm>
        </p:spPr>
        <p:txBody>
          <a:bodyPr>
            <a:normAutofit fontScale="90000"/>
          </a:bodyPr>
          <a:lstStyle/>
          <a:p>
            <a:r>
              <a:rPr lang="fi-FI" sz="3500" dirty="0" smtClean="0"/>
              <a:t>Hiekanpään koulu - Jopo</a:t>
            </a:r>
            <a:br>
              <a:rPr lang="fi-FI" sz="3500" dirty="0" smtClean="0"/>
            </a:br>
            <a:r>
              <a:rPr lang="fi-FI" sz="3500" dirty="0" smtClean="0"/>
              <a:t>TYÖPAIKKAOPISKELU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500" dirty="0" smtClean="0">
                <a:solidFill>
                  <a:srgbClr val="00B050"/>
                </a:solidFill>
              </a:rPr>
              <a:t>KL-Rengas</a:t>
            </a:r>
            <a:endParaRPr lang="fi-FI" sz="3500" i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004048" y="4581128"/>
            <a:ext cx="3808512" cy="1473200"/>
          </a:xfrm>
        </p:spPr>
        <p:txBody>
          <a:bodyPr>
            <a:normAutofit fontScale="92500" lnSpcReduction="20000"/>
          </a:bodyPr>
          <a:lstStyle/>
          <a:p>
            <a:r>
              <a:rPr lang="fi-FI" i="1" dirty="0" smtClean="0">
                <a:solidFill>
                  <a:srgbClr val="00B050"/>
                </a:solidFill>
              </a:rPr>
              <a:t>Atte veijonen</a:t>
            </a:r>
          </a:p>
          <a:p>
            <a:r>
              <a:rPr lang="fi-FI" i="1" dirty="0" smtClean="0">
                <a:solidFill>
                  <a:srgbClr val="00B050"/>
                </a:solidFill>
              </a:rPr>
              <a:t>Jakso.1 PVM 17.9-30.10</a:t>
            </a:r>
          </a:p>
          <a:p>
            <a:r>
              <a:rPr lang="fi-FI" i="1" dirty="0" smtClean="0">
                <a:solidFill>
                  <a:srgbClr val="00B050"/>
                </a:solidFill>
              </a:rPr>
              <a:t>Jakso.2 pvm</a:t>
            </a:r>
          </a:p>
          <a:p>
            <a:r>
              <a:rPr lang="fi-FI" i="1" dirty="0" smtClean="0">
                <a:solidFill>
                  <a:srgbClr val="00B050"/>
                </a:solidFill>
              </a:rPr>
              <a:t>Jakso.3 pvm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79"/>
            <a:ext cx="3007327" cy="30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Mukavinta on KL-Renkaalla on Fyysinen työ</a:t>
            </a:r>
          </a:p>
          <a:p>
            <a:r>
              <a:rPr lang="fi-FI" dirty="0" smtClean="0"/>
              <a:t>Olen oppinut todella paljon uusia asioita ja mutta käytännön asioita missä olen parantunut on renkaiden vaihto</a:t>
            </a:r>
          </a:p>
          <a:p>
            <a:r>
              <a:rPr lang="fi-FI" dirty="0" smtClean="0"/>
              <a:t>Apua saan työpaikalla koko ajan, jos tarvitsen</a:t>
            </a:r>
          </a:p>
          <a:p>
            <a:r>
              <a:rPr lang="fi-FI" dirty="0" smtClean="0"/>
              <a:t>Ala ei minua varsinaisesti kiinnosta, halusin vain oppia käytännön töitä</a:t>
            </a:r>
          </a:p>
          <a:p>
            <a:r>
              <a:rPr lang="fi-FI" dirty="0" smtClean="0"/>
              <a:t>Työlle pääsee, jos on käynyt autonasentajan koulutuksen tai pinnoitus koulutuksen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i="1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Aloitan työt KL-Renkaassa 17.9 ja työni loppuvat 30.10</a:t>
            </a:r>
          </a:p>
          <a:p>
            <a:r>
              <a:rPr lang="fi-FI" dirty="0" smtClean="0"/>
              <a:t>Valitsin kyseisen paikan, kun kaverit ovat kehuneet KL-Rengasta.</a:t>
            </a:r>
          </a:p>
          <a:p>
            <a:r>
              <a:rPr lang="fi-FI" dirty="0" smtClean="0"/>
              <a:t>Odotan työpaikalta auttavaisuutta, jos </a:t>
            </a:r>
            <a:r>
              <a:rPr lang="fi-FI" dirty="0" smtClean="0"/>
              <a:t>tarvitsen.</a:t>
            </a:r>
            <a:endParaRPr lang="fi-FI" dirty="0" smtClean="0"/>
          </a:p>
          <a:p>
            <a:r>
              <a:rPr lang="fi-FI" dirty="0" smtClean="0"/>
              <a:t>Haluan oppia kyseisen jakson aikana asioita, jotka voivat auttaa aikuisena elämässä.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Työpaikan nimi on KL-Rengas</a:t>
            </a:r>
          </a:p>
          <a:p>
            <a:r>
              <a:rPr lang="fi-FI" dirty="0"/>
              <a:t>RengasCenter Pieksämäki KL-Rengas Pieksämäen Pintapojat Oy on perustettu vuonna </a:t>
            </a:r>
            <a:r>
              <a:rPr lang="fi-FI" dirty="0" smtClean="0"/>
              <a:t>1998.</a:t>
            </a:r>
            <a:endParaRPr lang="fi-FI" dirty="0"/>
          </a:p>
          <a:p>
            <a:r>
              <a:rPr lang="fi-FI" dirty="0" smtClean="0"/>
              <a:t>Työpaikka sijaitsee Alasinkatu </a:t>
            </a:r>
            <a:r>
              <a:rPr lang="fi-FI" dirty="0"/>
              <a:t>2, 76100 </a:t>
            </a:r>
            <a:r>
              <a:rPr lang="fi-FI" dirty="0" smtClean="0"/>
              <a:t>Pieksämäki</a:t>
            </a:r>
          </a:p>
          <a:p>
            <a:r>
              <a:rPr lang="fi-FI" dirty="0" smtClean="0"/>
              <a:t>alalla </a:t>
            </a:r>
            <a:r>
              <a:rPr lang="fi-FI" dirty="0" smtClean="0"/>
              <a:t>vaihdetaan autoihin renkaita, korjataan tuulilaseja, paikataan autonkumeja ja korjataan ilmastointia</a:t>
            </a:r>
          </a:p>
          <a:p>
            <a:r>
              <a:rPr lang="fi-FI" dirty="0" smtClean="0"/>
              <a:t>Työntekijöitä on 8-12</a:t>
            </a:r>
          </a:p>
          <a:p>
            <a:r>
              <a:rPr lang="fi-FI" dirty="0" smtClean="0"/>
              <a:t>Autoasentajan koulutus tai pinnoitus koulutus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484784"/>
            <a:ext cx="4608512" cy="4824535"/>
          </a:xfrm>
        </p:spPr>
        <p:txBody>
          <a:bodyPr/>
          <a:lstStyle/>
          <a:p>
            <a:r>
              <a:rPr lang="fi-FI" dirty="0" smtClean="0"/>
              <a:t>Ensimmäisenä päivänä tuli siivottua ja vaihdettua autoihin renkaita ja kantamaan asiakkaitten autoihin renkaita jos tarvitsevat apua.</a:t>
            </a:r>
          </a:p>
          <a:p>
            <a:endParaRPr lang="fi-FI" dirty="0"/>
          </a:p>
          <a:p>
            <a:r>
              <a:rPr lang="fi-FI" dirty="0" smtClean="0"/>
              <a:t>Perjantaina jouduin tekemään paljon siivous hommia ja sitten jouduin viemään vanhoja renkaita pois.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2718"/>
            <a:ext cx="3024336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9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772817"/>
            <a:ext cx="4176464" cy="4104455"/>
          </a:xfrm>
        </p:spPr>
        <p:txBody>
          <a:bodyPr/>
          <a:lstStyle/>
          <a:p>
            <a:r>
              <a:rPr lang="fi-FI" dirty="0" smtClean="0"/>
              <a:t>Torstaina menin klo 8.00 töihin ja siivosin aamusta pari tuntia ja sitten lähdin koululle syömään ja taas vaihdoin autoihin renkaita ja autoin asiakkaita taas.</a:t>
            </a:r>
          </a:p>
          <a:p>
            <a:endParaRPr lang="fi-FI" dirty="0"/>
          </a:p>
          <a:p>
            <a:r>
              <a:rPr lang="fi-FI" dirty="0" smtClean="0"/>
              <a:t>Perjantain taas siivosin aamulla pari tuntia sitten siirsin yli 100 auton vannetta toiseen paikkaan ja työpäivä meni todella nopeasti.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2718"/>
            <a:ext cx="2727113" cy="48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2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56793"/>
            <a:ext cx="3384376" cy="3960439"/>
          </a:xfrm>
        </p:spPr>
        <p:txBody>
          <a:bodyPr/>
          <a:lstStyle/>
          <a:p>
            <a:r>
              <a:rPr lang="fi-FI" dirty="0" smtClean="0"/>
              <a:t>Torstai aamuna vaihdoin vanteisiin kumeja, sitten siivosin hallin ja vähän varastoa tuli siivottua.</a:t>
            </a:r>
          </a:p>
          <a:p>
            <a:endParaRPr lang="fi-FI" dirty="0"/>
          </a:p>
          <a:p>
            <a:r>
              <a:rPr lang="fi-FI" dirty="0" smtClean="0"/>
              <a:t>Perjantaina vaihdoin autoihin renkaita, vaihdoin vanteisiin kumeja ja pistin painoja renkaisiin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14" y="1152983"/>
            <a:ext cx="276358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6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4710" y="1853249"/>
            <a:ext cx="3655242" cy="4024023"/>
          </a:xfrm>
        </p:spPr>
        <p:txBody>
          <a:bodyPr/>
          <a:lstStyle/>
          <a:p>
            <a:r>
              <a:rPr lang="fi-FI" dirty="0" smtClean="0"/>
              <a:t>Torstaina tyhjensin merikontista renkaat pois, ja rupesin rakentamaan hyllyjä sinne merikonttiin.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Perjantaina oli yksi hommaksi koko päiväksi jouduin rakentamaan koko päivän pelkkiä hyllyjen seinustoja.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3" y="452718"/>
            <a:ext cx="2705497" cy="48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3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749859"/>
            <a:ext cx="4464496" cy="4195481"/>
          </a:xfrm>
        </p:spPr>
        <p:txBody>
          <a:bodyPr/>
          <a:lstStyle/>
          <a:p>
            <a:r>
              <a:rPr lang="fi-FI" dirty="0" smtClean="0"/>
              <a:t>Torstaina siivosin pihasta lehdet pois, olin hallissa koko päivän, koska oli ruuhkaa ja paljon, niin jouduin olemaan auttamassa.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Perjantaina olin taas hallissa auttamassa muita työntekijöitä, pesin renkaita, lisäsin painoja ja vaihdoin kumeja.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2936925" cy="52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0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6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700" y="2052925"/>
            <a:ext cx="3960324" cy="4195481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Torstaina minun piti rakentaa merikontteihin rengashyllyjä, olin hallissa auttamassa ja vähän siivoamista.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Perjantaina jouduin vaihtamaan autoihin renkaita ja tasapainottelemaan renkaat.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8526"/>
            <a:ext cx="3174057" cy="56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467</TotalTime>
  <Words>360</Words>
  <Application>Microsoft Office PowerPoint</Application>
  <PresentationFormat>Näytössä katseltava diaesitys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Ioni</vt:lpstr>
      <vt:lpstr>Hiekanpään koulu - Jopo TYÖPAIKKAOPISKELU  KL-Rengas</vt:lpstr>
      <vt:lpstr>Omat tavoitteet työpaikkajaksolta</vt:lpstr>
      <vt:lpstr>Työpaikan yleisesittely</vt:lpstr>
      <vt:lpstr>Viikko 1</vt:lpstr>
      <vt:lpstr>Viikko 2</vt:lpstr>
      <vt:lpstr>Viikko 3</vt:lpstr>
      <vt:lpstr>Viikko 4</vt:lpstr>
      <vt:lpstr>Viikko 5</vt:lpstr>
      <vt:lpstr>Viikko 6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Atte Veijonen</cp:lastModifiedBy>
  <cp:revision>30</cp:revision>
  <cp:lastPrinted>2014-12-17T10:38:59Z</cp:lastPrinted>
  <dcterms:created xsi:type="dcterms:W3CDTF">2014-12-15T09:08:56Z</dcterms:created>
  <dcterms:modified xsi:type="dcterms:W3CDTF">2020-11-02T06:49:22Z</dcterms:modified>
</cp:coreProperties>
</file>