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04FD29-38DF-440E-8C9E-AE25D782E6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Plusquamperfekt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01442C-5865-4742-B147-0D4CAE59FA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950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45EAD7-15D0-44F5-89F3-35F651479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Pluskvamperfekti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0DA35A-A090-4966-AB6C-6711BC075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Kerrotaan, mitä </a:t>
            </a:r>
            <a:r>
              <a:rPr lang="fi-FI" i="1" dirty="0"/>
              <a:t>oli tapahtunut</a:t>
            </a:r>
          </a:p>
          <a:p>
            <a:r>
              <a:rPr lang="fi-FI" dirty="0"/>
              <a:t>Muodostetaan apuverbillä </a:t>
            </a:r>
            <a:r>
              <a:rPr lang="fi-FI" dirty="0" err="1"/>
              <a:t>haben</a:t>
            </a:r>
            <a:r>
              <a:rPr lang="fi-FI" dirty="0"/>
              <a:t>/sein ja verbin </a:t>
            </a:r>
            <a:r>
              <a:rPr lang="fi-FI" dirty="0" err="1"/>
              <a:t>ge</a:t>
            </a:r>
            <a:r>
              <a:rPr lang="fi-FI" dirty="0"/>
              <a:t>-muodolla (partisiipin perfektillä)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b="1" dirty="0" err="1"/>
              <a:t>hatte</a:t>
            </a:r>
            <a:r>
              <a:rPr lang="fi-FI" b="1" dirty="0"/>
              <a:t> </a:t>
            </a:r>
            <a:r>
              <a:rPr lang="fi-FI" b="1" dirty="0" err="1"/>
              <a:t>gemacht</a:t>
            </a:r>
            <a:r>
              <a:rPr lang="fi-FI" dirty="0"/>
              <a:t>, </a:t>
            </a:r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b="1" dirty="0" err="1"/>
              <a:t>war</a:t>
            </a:r>
            <a:r>
              <a:rPr lang="fi-FI" b="1" dirty="0"/>
              <a:t> </a:t>
            </a:r>
            <a:r>
              <a:rPr lang="fi-FI" b="1" dirty="0" err="1"/>
              <a:t>gegangen</a:t>
            </a:r>
            <a:r>
              <a:rPr lang="fi-FI" dirty="0"/>
              <a:t>, </a:t>
            </a:r>
            <a:r>
              <a:rPr lang="fi-FI" dirty="0" err="1"/>
              <a:t>ihr</a:t>
            </a:r>
            <a:r>
              <a:rPr lang="fi-FI" dirty="0"/>
              <a:t> </a:t>
            </a:r>
            <a:r>
              <a:rPr lang="fi-FI" b="1" dirty="0" err="1"/>
              <a:t>hattet</a:t>
            </a:r>
            <a:r>
              <a:rPr lang="fi-FI" b="1" dirty="0"/>
              <a:t> </a:t>
            </a:r>
            <a:r>
              <a:rPr lang="fi-FI" b="1" dirty="0" err="1"/>
              <a:t>gelesen</a:t>
            </a:r>
            <a:r>
              <a:rPr lang="fi-FI" dirty="0"/>
              <a:t>….</a:t>
            </a:r>
          </a:p>
          <a:p>
            <a:pPr lvl="1"/>
            <a:endParaRPr lang="fi-FI" dirty="0"/>
          </a:p>
          <a:p>
            <a:r>
              <a:rPr lang="fi-FI" dirty="0"/>
              <a:t>Apuverbi taipuu lauseen subjektin mukaan </a:t>
            </a:r>
            <a:r>
              <a:rPr lang="fi-FI" b="1" dirty="0"/>
              <a:t>imperfektissä</a:t>
            </a:r>
          </a:p>
          <a:p>
            <a:pPr marL="457200" lvl="1" indent="0">
              <a:buNone/>
            </a:pPr>
            <a:r>
              <a:rPr lang="fi-FI" b="1" dirty="0"/>
              <a:t>  </a:t>
            </a:r>
            <a:r>
              <a:rPr lang="fi-FI" b="1" dirty="0" err="1"/>
              <a:t>ich</a:t>
            </a:r>
            <a:r>
              <a:rPr lang="fi-FI" b="1" dirty="0"/>
              <a:t> </a:t>
            </a:r>
            <a:r>
              <a:rPr lang="fi-FI" b="1" dirty="0" err="1"/>
              <a:t>hatte</a:t>
            </a:r>
            <a:r>
              <a:rPr lang="fi-FI" b="1" dirty="0"/>
              <a:t>             </a:t>
            </a:r>
            <a:r>
              <a:rPr lang="fi-FI" b="1" dirty="0" err="1"/>
              <a:t>wir</a:t>
            </a:r>
            <a:r>
              <a:rPr lang="fi-FI" b="1" dirty="0"/>
              <a:t> </a:t>
            </a:r>
            <a:r>
              <a:rPr lang="fi-FI" b="1" dirty="0" err="1"/>
              <a:t>hatten</a:t>
            </a:r>
            <a:r>
              <a:rPr lang="fi-FI" b="1" dirty="0"/>
              <a:t>                      </a:t>
            </a:r>
            <a:r>
              <a:rPr lang="fi-FI" b="1" dirty="0" err="1"/>
              <a:t>ich</a:t>
            </a:r>
            <a:r>
              <a:rPr lang="fi-FI" b="1" dirty="0"/>
              <a:t> </a:t>
            </a:r>
            <a:r>
              <a:rPr lang="fi-FI" b="1" dirty="0" err="1"/>
              <a:t>war</a:t>
            </a:r>
            <a:r>
              <a:rPr lang="fi-FI" b="1" dirty="0"/>
              <a:t>                 </a:t>
            </a:r>
            <a:r>
              <a:rPr lang="fi-FI" b="1" dirty="0" err="1"/>
              <a:t>wir</a:t>
            </a:r>
            <a:r>
              <a:rPr lang="fi-FI" b="1" dirty="0"/>
              <a:t> </a:t>
            </a:r>
            <a:r>
              <a:rPr lang="fi-FI" b="1" dirty="0" err="1"/>
              <a:t>waren</a:t>
            </a:r>
            <a:endParaRPr lang="fi-FI" b="1" dirty="0"/>
          </a:p>
          <a:p>
            <a:pPr marL="457200" lvl="1" indent="0">
              <a:buNone/>
            </a:pPr>
            <a:r>
              <a:rPr lang="fi-FI" b="1" dirty="0"/>
              <a:t>  du </a:t>
            </a:r>
            <a:r>
              <a:rPr lang="fi-FI" b="1" dirty="0" err="1"/>
              <a:t>hattest</a:t>
            </a:r>
            <a:r>
              <a:rPr lang="fi-FI" b="1" dirty="0"/>
              <a:t>           </a:t>
            </a:r>
            <a:r>
              <a:rPr lang="fi-FI" b="1" dirty="0" err="1"/>
              <a:t>ihr</a:t>
            </a:r>
            <a:r>
              <a:rPr lang="fi-FI" b="1" dirty="0"/>
              <a:t> </a:t>
            </a:r>
            <a:r>
              <a:rPr lang="fi-FI" b="1" dirty="0" err="1"/>
              <a:t>hattet</a:t>
            </a:r>
            <a:r>
              <a:rPr lang="fi-FI" b="1" dirty="0"/>
              <a:t>                        du </a:t>
            </a:r>
            <a:r>
              <a:rPr lang="fi-FI" b="1" dirty="0" err="1"/>
              <a:t>warst</a:t>
            </a:r>
            <a:r>
              <a:rPr lang="fi-FI" b="1" dirty="0"/>
              <a:t>               </a:t>
            </a:r>
            <a:r>
              <a:rPr lang="fi-FI" b="1" dirty="0" err="1"/>
              <a:t>ihr</a:t>
            </a:r>
            <a:r>
              <a:rPr lang="fi-FI" b="1" dirty="0"/>
              <a:t> </a:t>
            </a:r>
            <a:r>
              <a:rPr lang="fi-FI" b="1" dirty="0" err="1"/>
              <a:t>wart</a:t>
            </a:r>
            <a:endParaRPr lang="fi-FI" b="1" dirty="0"/>
          </a:p>
          <a:p>
            <a:pPr marL="457200" lvl="1" indent="0">
              <a:buNone/>
            </a:pPr>
            <a:r>
              <a:rPr lang="fi-FI" b="1" dirty="0"/>
              <a:t>  </a:t>
            </a:r>
            <a:r>
              <a:rPr lang="fi-FI" b="1" dirty="0" err="1"/>
              <a:t>er</a:t>
            </a:r>
            <a:r>
              <a:rPr lang="fi-FI" b="1" dirty="0"/>
              <a:t>/</a:t>
            </a:r>
            <a:r>
              <a:rPr lang="fi-FI" b="1" dirty="0" err="1"/>
              <a:t>sie</a:t>
            </a:r>
            <a:r>
              <a:rPr lang="fi-FI" b="1" dirty="0"/>
              <a:t> </a:t>
            </a:r>
            <a:r>
              <a:rPr lang="fi-FI" b="1" dirty="0" err="1"/>
              <a:t>hatte</a:t>
            </a:r>
            <a:r>
              <a:rPr lang="fi-FI" b="1" dirty="0"/>
              <a:t>        </a:t>
            </a:r>
            <a:r>
              <a:rPr lang="fi-FI" b="1" dirty="0" err="1"/>
              <a:t>sie</a:t>
            </a:r>
            <a:r>
              <a:rPr lang="fi-FI" b="1" dirty="0"/>
              <a:t>/</a:t>
            </a:r>
            <a:r>
              <a:rPr lang="fi-FI" b="1" dirty="0" err="1"/>
              <a:t>Sie</a:t>
            </a:r>
            <a:r>
              <a:rPr lang="fi-FI" b="1" dirty="0"/>
              <a:t> </a:t>
            </a:r>
            <a:r>
              <a:rPr lang="fi-FI" b="1" dirty="0" err="1"/>
              <a:t>hatten</a:t>
            </a:r>
            <a:r>
              <a:rPr lang="fi-FI" b="1" dirty="0"/>
              <a:t>                </a:t>
            </a:r>
            <a:r>
              <a:rPr lang="fi-FI" b="1" dirty="0" err="1"/>
              <a:t>er</a:t>
            </a:r>
            <a:r>
              <a:rPr lang="fi-FI" b="1" dirty="0"/>
              <a:t>/</a:t>
            </a:r>
            <a:r>
              <a:rPr lang="fi-FI" b="1" dirty="0" err="1"/>
              <a:t>sie</a:t>
            </a:r>
            <a:r>
              <a:rPr lang="fi-FI" b="1" dirty="0"/>
              <a:t> </a:t>
            </a:r>
            <a:r>
              <a:rPr lang="fi-FI" b="1" dirty="0" err="1"/>
              <a:t>war</a:t>
            </a:r>
            <a:r>
              <a:rPr lang="fi-FI" b="1" dirty="0"/>
              <a:t>            </a:t>
            </a:r>
            <a:r>
              <a:rPr lang="fi-FI" b="1" dirty="0" err="1"/>
              <a:t>sie</a:t>
            </a:r>
            <a:r>
              <a:rPr lang="fi-FI" b="1" dirty="0"/>
              <a:t>/</a:t>
            </a:r>
            <a:r>
              <a:rPr lang="fi-FI" b="1" dirty="0" err="1"/>
              <a:t>Sie</a:t>
            </a:r>
            <a:r>
              <a:rPr lang="fi-FI" b="1" dirty="0"/>
              <a:t> </a:t>
            </a:r>
            <a:r>
              <a:rPr lang="fi-FI" b="1" dirty="0" err="1"/>
              <a:t>waren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98345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F5F324-2F30-4D70-89D9-01AA58F24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Apuverbin valinta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275C52-F13B-4D0D-8F26-391C6292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Apuverbiä</a:t>
            </a:r>
            <a:r>
              <a:rPr lang="fi-FI" i="1" dirty="0"/>
              <a:t> sein </a:t>
            </a:r>
            <a:r>
              <a:rPr lang="fi-FI" dirty="0"/>
              <a:t>tarvitaan, kun kyseessä on…</a:t>
            </a:r>
          </a:p>
          <a:p>
            <a:pPr lvl="1"/>
            <a:r>
              <a:rPr lang="fi-FI" dirty="0"/>
              <a:t>Liikkumista ilmaiseva verbi (</a:t>
            </a:r>
            <a:r>
              <a:rPr lang="fi-FI" dirty="0" err="1"/>
              <a:t>gehen</a:t>
            </a:r>
            <a:r>
              <a:rPr lang="fi-FI" dirty="0"/>
              <a:t>, </a:t>
            </a:r>
            <a:r>
              <a:rPr lang="fi-FI" dirty="0" err="1"/>
              <a:t>fahren</a:t>
            </a:r>
            <a:r>
              <a:rPr lang="fi-FI" dirty="0"/>
              <a:t>, </a:t>
            </a:r>
            <a:r>
              <a:rPr lang="fi-FI" dirty="0" err="1"/>
              <a:t>laufen</a:t>
            </a:r>
            <a:r>
              <a:rPr lang="fi-FI" dirty="0"/>
              <a:t>…)</a:t>
            </a:r>
          </a:p>
          <a:p>
            <a:pPr lvl="1"/>
            <a:r>
              <a:rPr lang="fi-FI" dirty="0"/>
              <a:t>Olotilan muutosta kuvaava verbi (</a:t>
            </a:r>
            <a:r>
              <a:rPr lang="fi-FI" dirty="0" err="1"/>
              <a:t>ein</a:t>
            </a:r>
            <a:r>
              <a:rPr lang="fi-FI" dirty="0"/>
              <a:t>/</a:t>
            </a:r>
            <a:r>
              <a:rPr lang="fi-FI" dirty="0" err="1"/>
              <a:t>schlafen</a:t>
            </a:r>
            <a:r>
              <a:rPr lang="fi-FI" dirty="0"/>
              <a:t>, </a:t>
            </a:r>
            <a:r>
              <a:rPr lang="fi-FI" dirty="0" err="1"/>
              <a:t>sterben</a:t>
            </a:r>
            <a:r>
              <a:rPr lang="fi-FI" dirty="0"/>
              <a:t>, </a:t>
            </a:r>
            <a:r>
              <a:rPr lang="fi-FI" dirty="0" err="1"/>
              <a:t>werden</a:t>
            </a:r>
            <a:r>
              <a:rPr lang="fi-FI" dirty="0"/>
              <a:t>…)</a:t>
            </a:r>
          </a:p>
          <a:p>
            <a:pPr lvl="1"/>
            <a:r>
              <a:rPr lang="fi-FI" dirty="0"/>
              <a:t>Sein-verbi (</a:t>
            </a: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 </a:t>
            </a:r>
            <a:r>
              <a:rPr lang="fi-FI" dirty="0" err="1"/>
              <a:t>gewesen</a:t>
            </a:r>
            <a:r>
              <a:rPr lang="fi-FI" dirty="0"/>
              <a:t>,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waren</a:t>
            </a:r>
            <a:r>
              <a:rPr lang="fi-FI" dirty="0"/>
              <a:t> </a:t>
            </a:r>
            <a:r>
              <a:rPr lang="fi-FI" dirty="0" err="1"/>
              <a:t>gewesen</a:t>
            </a:r>
            <a:r>
              <a:rPr lang="fi-FI" dirty="0"/>
              <a:t>…)</a:t>
            </a:r>
          </a:p>
          <a:p>
            <a:endParaRPr lang="fi-FI" dirty="0"/>
          </a:p>
          <a:p>
            <a:r>
              <a:rPr lang="fi-FI" dirty="0"/>
              <a:t>Muulloin apuverbinä on </a:t>
            </a:r>
            <a:r>
              <a:rPr lang="fi-FI" i="1" dirty="0" err="1"/>
              <a:t>haben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67484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119</Words>
  <Application>Microsoft Office PowerPoint</Application>
  <PresentationFormat>Laajakuva</PresentationFormat>
  <Paragraphs>17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Kuiskaus</vt:lpstr>
      <vt:lpstr>Plusquamperfekt</vt:lpstr>
      <vt:lpstr>Pluskvamperfekti</vt:lpstr>
      <vt:lpstr>Apuverbin valinta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Plusquamperfekt</dc:title>
  <dc:creator>Eetu Paananen</dc:creator>
  <cp:lastModifiedBy>Eetu Paananen</cp:lastModifiedBy>
  <cp:revision>4</cp:revision>
  <dcterms:created xsi:type="dcterms:W3CDTF">2023-08-19T07:33:59Z</dcterms:created>
  <dcterms:modified xsi:type="dcterms:W3CDTF">2023-08-19T09:31:28Z</dcterms:modified>
</cp:coreProperties>
</file>