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27" r:id="rId2"/>
    <p:sldId id="257" r:id="rId3"/>
    <p:sldId id="264" r:id="rId4"/>
    <p:sldId id="258" r:id="rId5"/>
    <p:sldId id="272" r:id="rId6"/>
    <p:sldId id="259" r:id="rId7"/>
    <p:sldId id="273" r:id="rId8"/>
    <p:sldId id="274" r:id="rId9"/>
    <p:sldId id="275" r:id="rId10"/>
    <p:sldId id="260" r:id="rId11"/>
    <p:sldId id="276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18" r:id="rId23"/>
    <p:sldId id="271" r:id="rId24"/>
    <p:sldId id="345" r:id="rId25"/>
    <p:sldId id="344" r:id="rId26"/>
    <p:sldId id="347" r:id="rId27"/>
    <p:sldId id="346" r:id="rId28"/>
    <p:sldId id="351" r:id="rId29"/>
    <p:sldId id="348" r:id="rId30"/>
    <p:sldId id="350" r:id="rId31"/>
    <p:sldId id="349" r:id="rId32"/>
    <p:sldId id="353" r:id="rId33"/>
    <p:sldId id="352" r:id="rId34"/>
    <p:sldId id="266" r:id="rId35"/>
    <p:sldId id="354" r:id="rId36"/>
    <p:sldId id="355" r:id="rId37"/>
    <p:sldId id="356" r:id="rId38"/>
    <p:sldId id="357" r:id="rId39"/>
    <p:sldId id="358" r:id="rId40"/>
    <p:sldId id="323" r:id="rId41"/>
    <p:sldId id="317" r:id="rId42"/>
  </p:sldIdLst>
  <p:sldSz cx="12192000" cy="6858000"/>
  <p:notesSz cx="6858000" cy="9144000"/>
  <p:embeddedFontLst>
    <p:embeddedFont>
      <p:font typeface="TrashHand" panose="020B0604020202020204"/>
      <p:regular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Destroy" panose="020B0604020202020204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Permanent Marker" panose="020B060402020202020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8302" y="2262349"/>
            <a:ext cx="3962944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X-breikki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3480" y="5917600"/>
            <a:ext cx="3007555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Marjatta K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69630" y="5103652"/>
            <a:ext cx="3456395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YLÄKOULU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97753"/>
            <a:ext cx="23622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elva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692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elva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7397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sjutton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20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899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sjutton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2226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sexton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4220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sexton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025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fyra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82024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fyra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89737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arton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19918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arton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2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Mehän osataan jo paljon!</a:t>
            </a: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tjugo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38808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tjugo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61495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92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868" y="1499203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34" y="1499203"/>
            <a:ext cx="3279932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Fem</a:t>
            </a:r>
            <a:r>
              <a:rPr lang="fi-FI" sz="12800" b="1" dirty="0">
                <a:latin typeface="TrashHand" panose="00000400000000000000" pitchFamily="2" charset="0"/>
              </a:rPr>
              <a:t> plus </a:t>
            </a:r>
            <a:r>
              <a:rPr lang="fi-FI" sz="12800" b="1" dirty="0" err="1">
                <a:latin typeface="TrashHand" panose="00000400000000000000" pitchFamily="2" charset="0"/>
              </a:rPr>
              <a:t>sex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 err="1">
                <a:latin typeface="TrashHand" panose="00000400000000000000" pitchFamily="2" charset="0"/>
              </a:rPr>
              <a:t>tolv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 err="1">
                <a:latin typeface="TrashHand" panose="00000400000000000000" pitchFamily="2" charset="0"/>
              </a:rPr>
              <a:t>elva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2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Fem</a:t>
            </a:r>
            <a:r>
              <a:rPr lang="fi-FI" sz="12800" b="1" dirty="0">
                <a:latin typeface="TrashHand" panose="00000400000000000000" pitchFamily="2" charset="0"/>
              </a:rPr>
              <a:t> plus </a:t>
            </a:r>
            <a:r>
              <a:rPr lang="fi-FI" sz="12800" b="1" dirty="0" err="1">
                <a:latin typeface="TrashHand" panose="00000400000000000000" pitchFamily="2" charset="0"/>
              </a:rPr>
              <a:t>sex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 err="1">
                <a:latin typeface="TrashHand" panose="00000400000000000000" pitchFamily="2" charset="0"/>
              </a:rPr>
              <a:t>elva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2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tre</a:t>
            </a:r>
            <a:r>
              <a:rPr lang="fi-FI" sz="12800" b="1" dirty="0">
                <a:latin typeface="TrashHand" panose="00000400000000000000" pitchFamily="2" charset="0"/>
              </a:rPr>
              <a:t> plus </a:t>
            </a:r>
            <a:r>
              <a:rPr lang="fi-FI" sz="12800" b="1" dirty="0" err="1">
                <a:latin typeface="TrashHand" panose="00000400000000000000" pitchFamily="2" charset="0"/>
              </a:rPr>
              <a:t>fyra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 err="1">
                <a:latin typeface="TrashHand" panose="00000400000000000000" pitchFamily="2" charset="0"/>
              </a:rPr>
              <a:t>nio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 err="1">
                <a:latin typeface="TrashHand" panose="00000400000000000000" pitchFamily="2" charset="0"/>
              </a:rPr>
              <a:t>sju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20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tre</a:t>
            </a:r>
            <a:r>
              <a:rPr lang="fi-FI" sz="12800" b="1" dirty="0">
                <a:latin typeface="TrashHand" panose="00000400000000000000" pitchFamily="2" charset="0"/>
              </a:rPr>
              <a:t> plus </a:t>
            </a:r>
            <a:r>
              <a:rPr lang="fi-FI" sz="12800" b="1" dirty="0" err="1">
                <a:latin typeface="TrashHand" panose="00000400000000000000" pitchFamily="2" charset="0"/>
              </a:rPr>
              <a:t>fyra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 err="1">
                <a:latin typeface="TrashHand" panose="00000400000000000000" pitchFamily="2" charset="0"/>
              </a:rPr>
              <a:t>sju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elva</a:t>
            </a:r>
            <a:r>
              <a:rPr lang="fi-FI" sz="12800" b="1" dirty="0">
                <a:latin typeface="TrashHand" panose="00000400000000000000" pitchFamily="2" charset="0"/>
              </a:rPr>
              <a:t> plus </a:t>
            </a:r>
            <a:r>
              <a:rPr lang="fi-FI" sz="12800" b="1" dirty="0" err="1">
                <a:latin typeface="TrashHand" panose="00000400000000000000" pitchFamily="2" charset="0"/>
              </a:rPr>
              <a:t>fyra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 err="1">
                <a:latin typeface="TrashHand" panose="00000400000000000000" pitchFamily="2" charset="0"/>
              </a:rPr>
              <a:t>femton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 err="1">
                <a:latin typeface="TrashHand" panose="00000400000000000000" pitchFamily="2" charset="0"/>
              </a:rPr>
              <a:t>tretton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29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elva</a:t>
            </a:r>
            <a:r>
              <a:rPr lang="fi-FI" sz="12800" b="1" dirty="0">
                <a:latin typeface="TrashHand" panose="00000400000000000000" pitchFamily="2" charset="0"/>
              </a:rPr>
              <a:t> plus </a:t>
            </a:r>
            <a:r>
              <a:rPr lang="fi-FI" sz="12800" b="1" dirty="0" err="1">
                <a:latin typeface="TrashHand" panose="00000400000000000000" pitchFamily="2" charset="0"/>
              </a:rPr>
              <a:t>fyra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 err="1">
                <a:latin typeface="TrashHand" panose="00000400000000000000" pitchFamily="2" charset="0"/>
              </a:rPr>
              <a:t>femton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452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7"/>
          <p:cNvSpPr/>
          <p:nvPr/>
        </p:nvSpPr>
        <p:spPr>
          <a:xfrm>
            <a:off x="8538885" y="2925748"/>
            <a:ext cx="649507" cy="1525978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18"/>
          <p:cNvSpPr/>
          <p:nvPr/>
        </p:nvSpPr>
        <p:spPr>
          <a:xfrm>
            <a:off x="8431887" y="1928391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22"/>
          <p:cNvSpPr/>
          <p:nvPr/>
        </p:nvSpPr>
        <p:spPr>
          <a:xfrm rot="770041" flipH="1">
            <a:off x="8037973" y="295246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6" name="Puolivapaa piirto 23"/>
          <p:cNvSpPr/>
          <p:nvPr/>
        </p:nvSpPr>
        <p:spPr>
          <a:xfrm>
            <a:off x="8225219" y="1519441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7" name="Ellipsi 54"/>
          <p:cNvSpPr/>
          <p:nvPr/>
        </p:nvSpPr>
        <p:spPr>
          <a:xfrm>
            <a:off x="8411322" y="6187538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55"/>
          <p:cNvSpPr/>
          <p:nvPr/>
        </p:nvSpPr>
        <p:spPr>
          <a:xfrm rot="748718">
            <a:off x="10006831" y="4775214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uolivapaa piirto 2"/>
          <p:cNvSpPr/>
          <p:nvPr/>
        </p:nvSpPr>
        <p:spPr>
          <a:xfrm rot="19057963">
            <a:off x="9386714" y="3880668"/>
            <a:ext cx="925898" cy="919297"/>
          </a:xfrm>
          <a:custGeom>
            <a:avLst/>
            <a:gdLst>
              <a:gd name="connsiteX0" fmla="*/ 0 w 665055"/>
              <a:gd name="connsiteY0" fmla="*/ 0 h 1089888"/>
              <a:gd name="connsiteX1" fmla="*/ 663468 w 665055"/>
              <a:gd name="connsiteY1" fmla="*/ 398046 h 1089888"/>
              <a:gd name="connsiteX2" fmla="*/ 199041 w 665055"/>
              <a:gd name="connsiteY2" fmla="*/ 1089888 h 10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55" h="1089888">
                <a:moveTo>
                  <a:pt x="0" y="0"/>
                </a:moveTo>
                <a:cubicBezTo>
                  <a:pt x="315147" y="108199"/>
                  <a:pt x="630295" y="216398"/>
                  <a:pt x="663468" y="398046"/>
                </a:cubicBezTo>
                <a:cubicBezTo>
                  <a:pt x="696641" y="579694"/>
                  <a:pt x="199041" y="1089888"/>
                  <a:pt x="199041" y="1089888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11" name="Ellipsi 32"/>
          <p:cNvSpPr/>
          <p:nvPr/>
        </p:nvSpPr>
        <p:spPr>
          <a:xfrm>
            <a:off x="8665094" y="2249199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33"/>
          <p:cNvSpPr/>
          <p:nvPr/>
        </p:nvSpPr>
        <p:spPr>
          <a:xfrm>
            <a:off x="8914750" y="2249199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Puolivapaa piirto 46"/>
          <p:cNvSpPr/>
          <p:nvPr/>
        </p:nvSpPr>
        <p:spPr>
          <a:xfrm rot="20532148">
            <a:off x="8492520" y="4436981"/>
            <a:ext cx="354375" cy="1827893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6" name="Puolivapaa piirto 2"/>
          <p:cNvSpPr/>
          <p:nvPr/>
        </p:nvSpPr>
        <p:spPr>
          <a:xfrm rot="14883350" flipH="1">
            <a:off x="9296085" y="2888201"/>
            <a:ext cx="1017575" cy="919297"/>
          </a:xfrm>
          <a:custGeom>
            <a:avLst/>
            <a:gdLst>
              <a:gd name="connsiteX0" fmla="*/ 0 w 665055"/>
              <a:gd name="connsiteY0" fmla="*/ 0 h 1089888"/>
              <a:gd name="connsiteX1" fmla="*/ 663468 w 665055"/>
              <a:gd name="connsiteY1" fmla="*/ 398046 h 1089888"/>
              <a:gd name="connsiteX2" fmla="*/ 199041 w 665055"/>
              <a:gd name="connsiteY2" fmla="*/ 1089888 h 10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55" h="1089888">
                <a:moveTo>
                  <a:pt x="0" y="0"/>
                </a:moveTo>
                <a:cubicBezTo>
                  <a:pt x="315147" y="108199"/>
                  <a:pt x="630295" y="216398"/>
                  <a:pt x="663468" y="398046"/>
                </a:cubicBezTo>
                <a:cubicBezTo>
                  <a:pt x="696641" y="579694"/>
                  <a:pt x="199041" y="1089888"/>
                  <a:pt x="199041" y="1089888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38538" y="1437052"/>
            <a:ext cx="2444708" cy="4925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198069"/>
            <a:ext cx="2570480" cy="2681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957175">
            <a:off x="405599" y="789366"/>
            <a:ext cx="16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Uusi liike!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2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En </a:t>
            </a:r>
            <a:r>
              <a:rPr lang="fi-FI" sz="12800" b="1" dirty="0" err="1">
                <a:latin typeface="TrashHand" panose="00000400000000000000" pitchFamily="2" charset="0"/>
              </a:rPr>
              <a:t>klocka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kello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lukko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5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En </a:t>
            </a:r>
            <a:r>
              <a:rPr lang="fi-FI" sz="12800" b="1" dirty="0" err="1">
                <a:latin typeface="TrashHand" panose="00000400000000000000" pitchFamily="2" charset="0"/>
              </a:rPr>
              <a:t>klocka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kello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64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En </a:t>
            </a:r>
            <a:r>
              <a:rPr lang="fi-FI" sz="12800" b="1" dirty="0" err="1">
                <a:latin typeface="TrashHand" panose="00000400000000000000" pitchFamily="2" charset="0"/>
              </a:rPr>
              <a:t>penna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penaali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kynä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En </a:t>
            </a:r>
            <a:r>
              <a:rPr lang="fi-FI" sz="12800" b="1" dirty="0" err="1">
                <a:latin typeface="TrashHand" panose="00000400000000000000" pitchFamily="2" charset="0"/>
              </a:rPr>
              <a:t>penna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kynä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9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En </a:t>
            </a:r>
            <a:r>
              <a:rPr lang="fi-FI" sz="12800" b="1" dirty="0" err="1">
                <a:latin typeface="TrashHand" panose="00000400000000000000" pitchFamily="2" charset="0"/>
              </a:rPr>
              <a:t>tavla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taulu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tavallinen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12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En </a:t>
            </a:r>
            <a:r>
              <a:rPr lang="fi-FI" sz="12800" b="1" dirty="0" err="1">
                <a:latin typeface="TrashHand" panose="00000400000000000000" pitchFamily="2" charset="0"/>
              </a:rPr>
              <a:t>tavla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taulu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66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En </a:t>
            </a:r>
            <a:r>
              <a:rPr lang="fi-FI" sz="12800" b="1" dirty="0" err="1">
                <a:latin typeface="TrashHand" panose="00000400000000000000" pitchFamily="2" charset="0"/>
              </a:rPr>
              <a:t>lärare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lääkäri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opettaja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8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En </a:t>
            </a:r>
            <a:r>
              <a:rPr lang="fi-FI" sz="12800" b="1" dirty="0" err="1">
                <a:latin typeface="TrashHand" panose="00000400000000000000" pitchFamily="2" charset="0"/>
              </a:rPr>
              <a:t>lärare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opettaja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5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453209" y="2794304"/>
            <a:ext cx="2471127" cy="469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154342" y="2792629"/>
            <a:ext cx="2471127" cy="46950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336499"/>
            <a:ext cx="868680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Vastaus kyynärpäällä!</a:t>
            </a:r>
          </a:p>
        </p:txBody>
      </p:sp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1697355" y="4075481"/>
            <a:ext cx="2570480" cy="2681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957175">
            <a:off x="2097376" y="4855351"/>
            <a:ext cx="179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Loppuun</a:t>
            </a:r>
          </a:p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Vaikka </a:t>
            </a:r>
          </a:p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näin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1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Harkka-kysymys</a:t>
            </a: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Sverige?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1388" y="433424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norja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3784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Ruotsi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sverige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6601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ruotsi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KYYNÄRpäät</a:t>
            </a:r>
            <a:r>
              <a:rPr lang="fi-FI" sz="11733" b="1" dirty="0">
                <a:latin typeface="TrashHand" panose="00000400000000000000" pitchFamily="2" charset="0"/>
              </a:rPr>
              <a:t> valmiina?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OLE NOPEA!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</TotalTime>
  <Words>164</Words>
  <Application>Microsoft Office PowerPoint</Application>
  <PresentationFormat>Laajakuva</PresentationFormat>
  <Paragraphs>88</Paragraphs>
  <Slides>41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8" baseType="lpstr">
      <vt:lpstr>Arial</vt:lpstr>
      <vt:lpstr>TrashHand</vt:lpstr>
      <vt:lpstr>Calibri Light</vt:lpstr>
      <vt:lpstr>Destroy</vt:lpstr>
      <vt:lpstr>Calibri</vt:lpstr>
      <vt:lpstr>Permanent Marker</vt:lpstr>
      <vt:lpstr>Office Theme</vt:lpstr>
      <vt:lpstr>PowerPoint-esitys</vt:lpstr>
      <vt:lpstr>Mehän osataan jo paljon!</vt:lpstr>
      <vt:lpstr>KUMPI VASTAUKSISTA ON OIKEIN?</vt:lpstr>
      <vt:lpstr>Vastaus kyynärpäällä!</vt:lpstr>
      <vt:lpstr>Harkka-kysymys</vt:lpstr>
      <vt:lpstr>Sverige?</vt:lpstr>
      <vt:lpstr>sverige?</vt:lpstr>
      <vt:lpstr>KYYNÄRpäät valmiina?</vt:lpstr>
      <vt:lpstr>OLE NOPEA!</vt:lpstr>
      <vt:lpstr>elva?</vt:lpstr>
      <vt:lpstr>elva?</vt:lpstr>
      <vt:lpstr>sjutton?</vt:lpstr>
      <vt:lpstr>sjutton?</vt:lpstr>
      <vt:lpstr>sexton?</vt:lpstr>
      <vt:lpstr>sexton?</vt:lpstr>
      <vt:lpstr>fyra?</vt:lpstr>
      <vt:lpstr>fyra?</vt:lpstr>
      <vt:lpstr>arton?</vt:lpstr>
      <vt:lpstr>arton?</vt:lpstr>
      <vt:lpstr>tjugo?</vt:lpstr>
      <vt:lpstr>tjugo?</vt:lpstr>
      <vt:lpstr>PowerPoint-esitys</vt:lpstr>
      <vt:lpstr>NYT Vastaus NÄIN!</vt:lpstr>
      <vt:lpstr>Fem plus sex?</vt:lpstr>
      <vt:lpstr>Fem plus sex?</vt:lpstr>
      <vt:lpstr>tre plus fyra?</vt:lpstr>
      <vt:lpstr>tre plus fyra?</vt:lpstr>
      <vt:lpstr>elva plus fyra?</vt:lpstr>
      <vt:lpstr>elva plus fyra?</vt:lpstr>
      <vt:lpstr>PowerPoint-esitys</vt:lpstr>
      <vt:lpstr>PowerPoint-esitys</vt:lpstr>
      <vt:lpstr>En klocka?</vt:lpstr>
      <vt:lpstr>En klocka?</vt:lpstr>
      <vt:lpstr>En penna?</vt:lpstr>
      <vt:lpstr>En penna?</vt:lpstr>
      <vt:lpstr>En tavla?</vt:lpstr>
      <vt:lpstr>En tavla?</vt:lpstr>
      <vt:lpstr>En lärare?</vt:lpstr>
      <vt:lpstr>En lärare?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Koskenkangas Marjatta</cp:lastModifiedBy>
  <cp:revision>44</cp:revision>
  <dcterms:created xsi:type="dcterms:W3CDTF">2015-01-27T10:05:43Z</dcterms:created>
  <dcterms:modified xsi:type="dcterms:W3CDTF">2018-08-22T17:55:32Z</dcterms:modified>
</cp:coreProperties>
</file>