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ksanen Hertta Juulia" userId="S::hertta.oksanen@edu.kotka.fi::837054eb-9f77-4fb1-bae1-6f68075e648c" providerId="AD" clId="Web-{33B54181-4426-B509-B8C0-2349BF823420}"/>
    <pc:docChg chg="modSld">
      <pc:chgData name="Oksanen Hertta Juulia" userId="S::hertta.oksanen@edu.kotka.fi::837054eb-9f77-4fb1-bae1-6f68075e648c" providerId="AD" clId="Web-{33B54181-4426-B509-B8C0-2349BF823420}" dt="2019-03-11T17:18:16.760" v="77" actId="20577"/>
      <pc:docMkLst>
        <pc:docMk/>
      </pc:docMkLst>
      <pc:sldChg chg="addSp delSp modSp">
        <pc:chgData name="Oksanen Hertta Juulia" userId="S::hertta.oksanen@edu.kotka.fi::837054eb-9f77-4fb1-bae1-6f68075e648c" providerId="AD" clId="Web-{33B54181-4426-B509-B8C0-2349BF823420}" dt="2019-03-11T17:18:16.760" v="76" actId="20577"/>
        <pc:sldMkLst>
          <pc:docMk/>
          <pc:sldMk cId="782385677" sldId="256"/>
        </pc:sldMkLst>
        <pc:spChg chg="mod">
          <ac:chgData name="Oksanen Hertta Juulia" userId="S::hertta.oksanen@edu.kotka.fi::837054eb-9f77-4fb1-bae1-6f68075e648c" providerId="AD" clId="Web-{33B54181-4426-B509-B8C0-2349BF823420}" dt="2019-03-11T17:18:16.760" v="76" actId="20577"/>
          <ac:spMkLst>
            <pc:docMk/>
            <pc:sldMk cId="782385677" sldId="256"/>
            <ac:spMk id="2" creationId="{00000000-0000-0000-0000-000000000000}"/>
          </ac:spMkLst>
        </pc:spChg>
        <pc:spChg chg="del mod">
          <ac:chgData name="Oksanen Hertta Juulia" userId="S::hertta.oksanen@edu.kotka.fi::837054eb-9f77-4fb1-bae1-6f68075e648c" providerId="AD" clId="Web-{33B54181-4426-B509-B8C0-2349BF823420}" dt="2019-03-11T17:15:45.479" v="42"/>
          <ac:spMkLst>
            <pc:docMk/>
            <pc:sldMk cId="782385677" sldId="256"/>
            <ac:spMk id="3" creationId="{00000000-0000-0000-0000-000000000000}"/>
          </ac:spMkLst>
        </pc:spChg>
        <pc:spChg chg="add del mod">
          <ac:chgData name="Oksanen Hertta Juulia" userId="S::hertta.oksanen@edu.kotka.fi::837054eb-9f77-4fb1-bae1-6f68075e648c" providerId="AD" clId="Web-{33B54181-4426-B509-B8C0-2349BF823420}" dt="2019-03-11T17:14:45.791" v="34"/>
          <ac:spMkLst>
            <pc:docMk/>
            <pc:sldMk cId="782385677" sldId="256"/>
            <ac:spMk id="8" creationId="{DCF4406C-42DA-4A02-931C-71F237CBF69E}"/>
          </ac:spMkLst>
        </pc:spChg>
        <pc:spChg chg="add del mod">
          <ac:chgData name="Oksanen Hertta Juulia" userId="S::hertta.oksanen@edu.kotka.fi::837054eb-9f77-4fb1-bae1-6f68075e648c" providerId="AD" clId="Web-{33B54181-4426-B509-B8C0-2349BF823420}" dt="2019-03-11T17:16:34.775" v="51"/>
          <ac:spMkLst>
            <pc:docMk/>
            <pc:sldMk cId="782385677" sldId="256"/>
            <ac:spMk id="14" creationId="{A0C5358E-657D-488E-B745-3B0909B635FA}"/>
          </ac:spMkLst>
        </pc:spChg>
        <pc:picChg chg="add mod">
          <ac:chgData name="Oksanen Hertta Juulia" userId="S::hertta.oksanen@edu.kotka.fi::837054eb-9f77-4fb1-bae1-6f68075e648c" providerId="AD" clId="Web-{33B54181-4426-B509-B8C0-2349BF823420}" dt="2019-03-11T17:14:52.651" v="36" actId="14100"/>
          <ac:picMkLst>
            <pc:docMk/>
            <pc:sldMk cId="782385677" sldId="256"/>
            <ac:picMk id="4" creationId="{F246BC55-A48D-46CD-A592-DBCBF7B85009}"/>
          </ac:picMkLst>
        </pc:picChg>
        <pc:picChg chg="add mod">
          <ac:chgData name="Oksanen Hertta Juulia" userId="S::hertta.oksanen@edu.kotka.fi::837054eb-9f77-4fb1-bae1-6f68075e648c" providerId="AD" clId="Web-{33B54181-4426-B509-B8C0-2349BF823420}" dt="2019-03-11T17:14:49.901" v="35" actId="14100"/>
          <ac:picMkLst>
            <pc:docMk/>
            <pc:sldMk cId="782385677" sldId="256"/>
            <ac:picMk id="6" creationId="{1843C067-D3E3-4EBF-A50C-9F42B733796B}"/>
          </ac:picMkLst>
        </pc:picChg>
        <pc:picChg chg="add mod">
          <ac:chgData name="Oksanen Hertta Juulia" userId="S::hertta.oksanen@edu.kotka.fi::837054eb-9f77-4fb1-bae1-6f68075e648c" providerId="AD" clId="Web-{33B54181-4426-B509-B8C0-2349BF823420}" dt="2019-03-11T17:15:51.166" v="44" actId="688"/>
          <ac:picMkLst>
            <pc:docMk/>
            <pc:sldMk cId="782385677" sldId="256"/>
            <ac:picMk id="10" creationId="{4630F3A2-82AD-4CDB-9D77-6F9544E0357F}"/>
          </ac:picMkLst>
        </pc:picChg>
        <pc:picChg chg="add mod">
          <ac:chgData name="Oksanen Hertta Juulia" userId="S::hertta.oksanen@edu.kotka.fi::837054eb-9f77-4fb1-bae1-6f68075e648c" providerId="AD" clId="Web-{33B54181-4426-B509-B8C0-2349BF823420}" dt="2019-03-11T17:16:37.947" v="52" actId="14100"/>
          <ac:picMkLst>
            <pc:docMk/>
            <pc:sldMk cId="782385677" sldId="256"/>
            <ac:picMk id="12" creationId="{A8A1A9C6-104D-494C-89D5-290A30946D19}"/>
          </ac:picMkLst>
        </pc:picChg>
      </pc:sldChg>
      <pc:sldChg chg="modSp">
        <pc:chgData name="Oksanen Hertta Juulia" userId="S::hertta.oksanen@edu.kotka.fi::837054eb-9f77-4fb1-bae1-6f68075e648c" providerId="AD" clId="Web-{33B54181-4426-B509-B8C0-2349BF823420}" dt="2019-03-11T17:17:18.416" v="59" actId="14100"/>
        <pc:sldMkLst>
          <pc:docMk/>
          <pc:sldMk cId="119784965" sldId="257"/>
        </pc:sldMkLst>
        <pc:spChg chg="mod">
          <ac:chgData name="Oksanen Hertta Juulia" userId="S::hertta.oksanen@edu.kotka.fi::837054eb-9f77-4fb1-bae1-6f68075e648c" providerId="AD" clId="Web-{33B54181-4426-B509-B8C0-2349BF823420}" dt="2019-03-11T17:13:20.526" v="23" actId="20577"/>
          <ac:spMkLst>
            <pc:docMk/>
            <pc:sldMk cId="119784965" sldId="257"/>
            <ac:spMk id="4" creationId="{C9CB83C5-8642-4931-9BD0-D52A768B6A2E}"/>
          </ac:spMkLst>
        </pc:spChg>
        <pc:spChg chg="mod">
          <ac:chgData name="Oksanen Hertta Juulia" userId="S::hertta.oksanen@edu.kotka.fi::837054eb-9f77-4fb1-bae1-6f68075e648c" providerId="AD" clId="Web-{33B54181-4426-B509-B8C0-2349BF823420}" dt="2019-03-11T17:13:16.448" v="20" actId="20577"/>
          <ac:spMkLst>
            <pc:docMk/>
            <pc:sldMk cId="119784965" sldId="257"/>
            <ac:spMk id="7" creationId="{B453A3CC-C9D9-4337-B599-A2493330889D}"/>
          </ac:spMkLst>
        </pc:spChg>
        <pc:spChg chg="mod">
          <ac:chgData name="Oksanen Hertta Juulia" userId="S::hertta.oksanen@edu.kotka.fi::837054eb-9f77-4fb1-bae1-6f68075e648c" providerId="AD" clId="Web-{33B54181-4426-B509-B8C0-2349BF823420}" dt="2019-03-11T17:17:18.416" v="59" actId="14100"/>
          <ac:spMkLst>
            <pc:docMk/>
            <pc:sldMk cId="119784965" sldId="257"/>
            <ac:spMk id="9" creationId="{6AD066C2-EAD0-4C01-811C-CDD419827001}"/>
          </ac:spMkLst>
        </pc:spChg>
        <pc:picChg chg="mod modCrop">
          <ac:chgData name="Oksanen Hertta Juulia" userId="S::hertta.oksanen@edu.kotka.fi::837054eb-9f77-4fb1-bae1-6f68075e648c" providerId="AD" clId="Web-{33B54181-4426-B509-B8C0-2349BF823420}" dt="2019-03-11T17:11:46.213" v="11" actId="14100"/>
          <ac:picMkLst>
            <pc:docMk/>
            <pc:sldMk cId="119784965" sldId="257"/>
            <ac:picMk id="2" creationId="{B17686AD-6286-4721-BFDB-0582EB4FBE39}"/>
          </ac:picMkLst>
        </pc:picChg>
      </pc:sldChg>
      <pc:sldChg chg="modSp">
        <pc:chgData name="Oksanen Hertta Juulia" userId="S::hertta.oksanen@edu.kotka.fi::837054eb-9f77-4fb1-bae1-6f68075e648c" providerId="AD" clId="Web-{33B54181-4426-B509-B8C0-2349BF823420}" dt="2019-03-11T17:16:57.822" v="53" actId="14100"/>
        <pc:sldMkLst>
          <pc:docMk/>
          <pc:sldMk cId="299899072" sldId="258"/>
        </pc:sldMkLst>
        <pc:picChg chg="mod">
          <ac:chgData name="Oksanen Hertta Juulia" userId="S::hertta.oksanen@edu.kotka.fi::837054eb-9f77-4fb1-bae1-6f68075e648c" providerId="AD" clId="Web-{33B54181-4426-B509-B8C0-2349BF823420}" dt="2019-03-11T17:16:57.822" v="53" actId="14100"/>
          <ac:picMkLst>
            <pc:docMk/>
            <pc:sldMk cId="299899072" sldId="258"/>
            <ac:picMk id="4" creationId="{E3068E76-0027-4CEC-886C-813D7A650382}"/>
          </ac:picMkLst>
        </pc:picChg>
      </pc:sldChg>
    </pc:docChg>
  </pc:docChgLst>
  <pc:docChgLst>
    <pc:chgData name="Oksanen Hertta Juulia" userId="S::hertta.oksanen@edu.kotka.fi::837054eb-9f77-4fb1-bae1-6f68075e648c" providerId="AD" clId="Web-{0ABC4B9D-9ACA-4101-A360-078CE5676477}"/>
    <pc:docChg chg="addSld modSld">
      <pc:chgData name="Oksanen Hertta Juulia" userId="S::hertta.oksanen@edu.kotka.fi::837054eb-9f77-4fb1-bae1-6f68075e648c" providerId="AD" clId="Web-{0ABC4B9D-9ACA-4101-A360-078CE5676477}" dt="2019-03-11T10:16:15.677" v="578"/>
      <pc:docMkLst>
        <pc:docMk/>
      </pc:docMkLst>
      <pc:sldChg chg="modSp">
        <pc:chgData name="Oksanen Hertta Juulia" userId="S::hertta.oksanen@edu.kotka.fi::837054eb-9f77-4fb1-bae1-6f68075e648c" providerId="AD" clId="Web-{0ABC4B9D-9ACA-4101-A360-078CE5676477}" dt="2019-03-11T10:05:11.121" v="51" actId="20577"/>
        <pc:sldMkLst>
          <pc:docMk/>
          <pc:sldMk cId="782385677" sldId="256"/>
        </pc:sldMkLst>
        <pc:spChg chg="mod">
          <ac:chgData name="Oksanen Hertta Juulia" userId="S::hertta.oksanen@edu.kotka.fi::837054eb-9f77-4fb1-bae1-6f68075e648c" providerId="AD" clId="Web-{0ABC4B9D-9ACA-4101-A360-078CE5676477}" dt="2019-03-11T10:03:35.026" v="4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0ABC4B9D-9ACA-4101-A360-078CE5676477}" dt="2019-03-11T10:05:11.121" v="51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addSp delSp modSp new addAnim modAnim">
        <pc:chgData name="Oksanen Hertta Juulia" userId="S::hertta.oksanen@edu.kotka.fi::837054eb-9f77-4fb1-bae1-6f68075e648c" providerId="AD" clId="Web-{0ABC4B9D-9ACA-4101-A360-078CE5676477}" dt="2019-03-11T10:11:18.110" v="429"/>
        <pc:sldMkLst>
          <pc:docMk/>
          <pc:sldMk cId="119784965" sldId="257"/>
        </pc:sldMkLst>
        <pc:spChg chg="add mod">
          <ac:chgData name="Oksanen Hertta Juulia" userId="S::hertta.oksanen@edu.kotka.fi::837054eb-9f77-4fb1-bae1-6f68075e648c" providerId="AD" clId="Web-{0ABC4B9D-9ACA-4101-A360-078CE5676477}" dt="2019-03-11T10:08:15.874" v="217" actId="14100"/>
          <ac:spMkLst>
            <pc:docMk/>
            <pc:sldMk cId="119784965" sldId="257"/>
            <ac:spMk id="4" creationId="{C9CB83C5-8642-4931-9BD0-D52A768B6A2E}"/>
          </ac:spMkLst>
        </pc:spChg>
        <pc:spChg chg="add mod">
          <ac:chgData name="Oksanen Hertta Juulia" userId="S::hertta.oksanen@edu.kotka.fi::837054eb-9f77-4fb1-bae1-6f68075e648c" providerId="AD" clId="Web-{0ABC4B9D-9ACA-4101-A360-078CE5676477}" dt="2019-03-11T10:11:05.907" v="421" actId="1076"/>
          <ac:spMkLst>
            <pc:docMk/>
            <pc:sldMk cId="119784965" sldId="257"/>
            <ac:spMk id="7" creationId="{B453A3CC-C9D9-4337-B599-A2493330889D}"/>
          </ac:spMkLst>
        </pc:spChg>
        <pc:spChg chg="add del">
          <ac:chgData name="Oksanen Hertta Juulia" userId="S::hertta.oksanen@edu.kotka.fi::837054eb-9f77-4fb1-bae1-6f68075e648c" providerId="AD" clId="Web-{0ABC4B9D-9ACA-4101-A360-078CE5676477}" dt="2019-03-11T10:09:51.203" v="275"/>
          <ac:spMkLst>
            <pc:docMk/>
            <pc:sldMk cId="119784965" sldId="257"/>
            <ac:spMk id="8" creationId="{5F7AB904-76FF-410B-AC00-5337C8ADB06D}"/>
          </ac:spMkLst>
        </pc:spChg>
        <pc:spChg chg="add mod">
          <ac:chgData name="Oksanen Hertta Juulia" userId="S::hertta.oksanen@edu.kotka.fi::837054eb-9f77-4fb1-bae1-6f68075e648c" providerId="AD" clId="Web-{0ABC4B9D-9ACA-4101-A360-078CE5676477}" dt="2019-03-11T10:11:00.860" v="418" actId="20577"/>
          <ac:spMkLst>
            <pc:docMk/>
            <pc:sldMk cId="119784965" sldId="257"/>
            <ac:spMk id="9" creationId="{6AD066C2-EAD0-4C01-811C-CDD419827001}"/>
          </ac:spMkLst>
        </pc:spChg>
        <pc:picChg chg="add mod modCrop">
          <ac:chgData name="Oksanen Hertta Juulia" userId="S::hertta.oksanen@edu.kotka.fi::837054eb-9f77-4fb1-bae1-6f68075e648c" providerId="AD" clId="Web-{0ABC4B9D-9ACA-4101-A360-078CE5676477}" dt="2019-03-11T10:09:18.827" v="254"/>
          <ac:picMkLst>
            <pc:docMk/>
            <pc:sldMk cId="119784965" sldId="257"/>
            <ac:picMk id="2" creationId="{B17686AD-6286-4721-BFDB-0582EB4FBE39}"/>
          </ac:picMkLst>
        </pc:picChg>
        <pc:picChg chg="add del mod">
          <ac:chgData name="Oksanen Hertta Juulia" userId="S::hertta.oksanen@edu.kotka.fi::837054eb-9f77-4fb1-bae1-6f68075e648c" providerId="AD" clId="Web-{0ABC4B9D-9ACA-4101-A360-078CE5676477}" dt="2019-03-11T10:07:05.732" v="138"/>
          <ac:picMkLst>
            <pc:docMk/>
            <pc:sldMk cId="119784965" sldId="257"/>
            <ac:picMk id="5" creationId="{EE3981FD-6B87-4DCA-A382-78C2C5CEA369}"/>
          </ac:picMkLst>
        </pc:picChg>
      </pc:sldChg>
      <pc:sldChg chg="addSp delSp modSp new addAnim modAnim">
        <pc:chgData name="Oksanen Hertta Juulia" userId="S::hertta.oksanen@edu.kotka.fi::837054eb-9f77-4fb1-bae1-6f68075e648c" providerId="AD" clId="Web-{0ABC4B9D-9ACA-4101-A360-078CE5676477}" dt="2019-03-11T10:16:15.677" v="578"/>
        <pc:sldMkLst>
          <pc:docMk/>
          <pc:sldMk cId="299899072" sldId="258"/>
        </pc:sldMkLst>
        <pc:spChg chg="mod">
          <ac:chgData name="Oksanen Hertta Juulia" userId="S::hertta.oksanen@edu.kotka.fi::837054eb-9f77-4fb1-bae1-6f68075e648c" providerId="AD" clId="Web-{0ABC4B9D-9ACA-4101-A360-078CE5676477}" dt="2019-03-11T10:13:14.940" v="458" actId="20577"/>
          <ac:spMkLst>
            <pc:docMk/>
            <pc:sldMk cId="299899072" sldId="258"/>
            <ac:spMk id="2" creationId="{EED8E40F-9D4F-4D80-A148-83FE08414141}"/>
          </ac:spMkLst>
        </pc:spChg>
        <pc:spChg chg="del">
          <ac:chgData name="Oksanen Hertta Juulia" userId="S::hertta.oksanen@edu.kotka.fi::837054eb-9f77-4fb1-bae1-6f68075e648c" providerId="AD" clId="Web-{0ABC4B9D-9ACA-4101-A360-078CE5676477}" dt="2019-03-11T10:12:48.487" v="431"/>
          <ac:spMkLst>
            <pc:docMk/>
            <pc:sldMk cId="299899072" sldId="258"/>
            <ac:spMk id="3" creationId="{8F57BD65-5653-46E0-91DF-ADB58FE812C7}"/>
          </ac:spMkLst>
        </pc:spChg>
        <pc:spChg chg="add mod">
          <ac:chgData name="Oksanen Hertta Juulia" userId="S::hertta.oksanen@edu.kotka.fi::837054eb-9f77-4fb1-bae1-6f68075e648c" providerId="AD" clId="Web-{0ABC4B9D-9ACA-4101-A360-078CE5676477}" dt="2019-03-11T10:16:03.583" v="571" actId="20577"/>
          <ac:spMkLst>
            <pc:docMk/>
            <pc:sldMk cId="299899072" sldId="258"/>
            <ac:spMk id="7" creationId="{BCEC4A73-A15F-4FC1-A15D-B7EA0F2E572D}"/>
          </ac:spMkLst>
        </pc:spChg>
        <pc:picChg chg="add mod ord modCrop">
          <ac:chgData name="Oksanen Hertta Juulia" userId="S::hertta.oksanen@edu.kotka.fi::837054eb-9f77-4fb1-bae1-6f68075e648c" providerId="AD" clId="Web-{0ABC4B9D-9ACA-4101-A360-078CE5676477}" dt="2019-03-11T10:15:08.192" v="477" actId="1076"/>
          <ac:picMkLst>
            <pc:docMk/>
            <pc:sldMk cId="299899072" sldId="258"/>
            <ac:picMk id="4" creationId="{E3068E76-0027-4CEC-886C-813D7A650382}"/>
          </ac:picMkLst>
        </pc:picChg>
        <pc:cxnChg chg="add mod">
          <ac:chgData name="Oksanen Hertta Juulia" userId="S::hertta.oksanen@edu.kotka.fi::837054eb-9f77-4fb1-bae1-6f68075e648c" providerId="AD" clId="Web-{0ABC4B9D-9ACA-4101-A360-078CE5676477}" dt="2019-03-11T10:15:10.520" v="478" actId="1076"/>
          <ac:cxnSpMkLst>
            <pc:docMk/>
            <pc:sldMk cId="299899072" sldId="258"/>
            <ac:cxnSpMk id="6" creationId="{8037D574-D9F1-409C-80FE-0E8EB61001E2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11.3.2019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hyperlink" Target="https://creativecommons.org/licenses/by-sa/3.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creativecommons.org/licenses/by-nc/3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AINESANAT</a:t>
            </a:r>
            <a:br>
              <a:rPr lang="fi-FI" dirty="0">
                <a:cs typeface="Calibri Light"/>
              </a:rPr>
            </a:br>
            <a:r>
              <a:rPr lang="fi-FI" dirty="0">
                <a:cs typeface="Calibri Light"/>
              </a:rPr>
              <a:t>ei-laskettavia</a:t>
            </a:r>
            <a:endParaRPr lang="fi-FI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246BC55-A48D-46CD-A592-DBCBF7B850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608" y="342221"/>
            <a:ext cx="1888837" cy="2316506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1843C067-D3E3-4EBF-A50C-9F42B73379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776952" y="1260287"/>
            <a:ext cx="1888837" cy="2487104"/>
          </a:xfrm>
          <a:prstGeom prst="rect">
            <a:avLst/>
          </a:prstGeom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4630F3A2-82AD-4CDB-9D77-6F9544E035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-1200000">
            <a:off x="1047129" y="3426691"/>
            <a:ext cx="1438651" cy="3191164"/>
          </a:xfrm>
          <a:prstGeom prst="rect">
            <a:avLst/>
          </a:prstGeom>
        </p:spPr>
      </p:pic>
      <p:pic>
        <p:nvPicPr>
          <p:cNvPr id="12" name="Picture 12" descr="A picture containing cup, coffee cup, tea&#10;&#10;Description generated with high confidence">
            <a:extLst>
              <a:ext uri="{FF2B5EF4-FFF2-40B4-BE49-F238E27FC236}">
                <a16:creationId xmlns:a16="http://schemas.microsoft.com/office/drawing/2014/main" id="{A8A1A9C6-104D-494C-89D5-290A30946D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7321670" y="3935802"/>
            <a:ext cx="2459181" cy="2459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D8E40F-9D4F-4D80-A148-83FE08414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AINESANAT - MITÄ NE OVAT?</a:t>
            </a:r>
          </a:p>
        </p:txBody>
      </p:sp>
      <p:pic>
        <p:nvPicPr>
          <p:cNvPr id="4" name="Kuva 4" descr="Kuva, joka sisältää kohteen näyttökuva&#10;&#10;Kuvaus luotu, erittäin korkea luotettavuus">
            <a:extLst>
              <a:ext uri="{FF2B5EF4-FFF2-40B4-BE49-F238E27FC236}">
                <a16:creationId xmlns:a16="http://schemas.microsoft.com/office/drawing/2014/main" id="{E3068E76-0027-4CEC-886C-813D7A6503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454" t="20886" r="19692" b="13924"/>
          <a:stretch/>
        </p:blipFill>
        <p:spPr>
          <a:xfrm>
            <a:off x="113240" y="1339048"/>
            <a:ext cx="8878893" cy="5514904"/>
          </a:xfrm>
          <a:prstGeom prst="rect">
            <a:avLst/>
          </a:prstGeom>
        </p:spPr>
      </p:pic>
      <p:cxnSp>
        <p:nvCxnSpPr>
          <p:cNvPr id="6" name="Suora nuoliyhdysviiva 5">
            <a:extLst>
              <a:ext uri="{FF2B5EF4-FFF2-40B4-BE49-F238E27FC236}">
                <a16:creationId xmlns:a16="http://schemas.microsoft.com/office/drawing/2014/main" id="{8037D574-D9F1-409C-80FE-0E8EB61001E2}"/>
              </a:ext>
            </a:extLst>
          </p:cNvPr>
          <p:cNvCxnSpPr/>
          <p:nvPr/>
        </p:nvCxnSpPr>
        <p:spPr>
          <a:xfrm flipV="1">
            <a:off x="2948848" y="2343839"/>
            <a:ext cx="2897435" cy="12852"/>
          </a:xfrm>
          <a:prstGeom prst="straightConnector1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ruutu 6">
            <a:extLst>
              <a:ext uri="{FF2B5EF4-FFF2-40B4-BE49-F238E27FC236}">
                <a16:creationId xmlns:a16="http://schemas.microsoft.com/office/drawing/2014/main" id="{BCEC4A73-A15F-4FC1-A15D-B7EA0F2E572D}"/>
              </a:ext>
            </a:extLst>
          </p:cNvPr>
          <p:cNvSpPr txBox="1"/>
          <p:nvPr/>
        </p:nvSpPr>
        <p:spPr>
          <a:xfrm>
            <a:off x="9085243" y="1639676"/>
            <a:ext cx="2926814" cy="3108543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800" dirty="0">
                <a:cs typeface="Calibri"/>
              </a:rPr>
              <a:t>1. Mitä määrän ilmauksia löydät laatikosta?</a:t>
            </a:r>
          </a:p>
          <a:p>
            <a:endParaRPr lang="fi-FI" sz="2800" dirty="0">
              <a:cs typeface="Calibri"/>
            </a:endParaRPr>
          </a:p>
          <a:p>
            <a:r>
              <a:rPr lang="fi-FI" sz="2800" dirty="0">
                <a:cs typeface="Calibri"/>
              </a:rPr>
              <a:t>2. Mitä muita ainesanoja muistat englanniksi?</a:t>
            </a:r>
          </a:p>
        </p:txBody>
      </p:sp>
    </p:spTree>
    <p:extLst>
      <p:ext uri="{BB962C8B-B14F-4D97-AF65-F5344CB8AC3E}">
        <p14:creationId xmlns:p14="http://schemas.microsoft.com/office/powerpoint/2010/main" val="29989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2" descr="Kuva, joka sisältää kohteen näyttökuva&#10;&#10;Kuvaus luotu, erittäin korkea luotettavuus">
            <a:extLst>
              <a:ext uri="{FF2B5EF4-FFF2-40B4-BE49-F238E27FC236}">
                <a16:creationId xmlns:a16="http://schemas.microsoft.com/office/drawing/2014/main" id="{B17686AD-6286-4721-BFDB-0582EB4FBE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232" t="37518" r="39439" b="26067"/>
          <a:stretch/>
        </p:blipFill>
        <p:spPr>
          <a:xfrm>
            <a:off x="117208" y="1537107"/>
            <a:ext cx="7794183" cy="4755696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C9CB83C5-8642-4931-9BD0-D52A768B6A2E}"/>
              </a:ext>
            </a:extLst>
          </p:cNvPr>
          <p:cNvSpPr txBox="1"/>
          <p:nvPr/>
        </p:nvSpPr>
        <p:spPr>
          <a:xfrm>
            <a:off x="8125300" y="1468163"/>
            <a:ext cx="4276379" cy="132343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000" dirty="0"/>
              <a:t>Käytä MANY-sanaa laskettavien substantiivien kanssa: </a:t>
            </a:r>
            <a:endParaRPr lang="fi-FI" sz="2000" dirty="0">
              <a:cs typeface="Calibri"/>
            </a:endParaRPr>
          </a:p>
          <a:p>
            <a:endParaRPr lang="fi-FI" sz="2000" dirty="0">
              <a:cs typeface="Calibri"/>
            </a:endParaRPr>
          </a:p>
          <a:p>
            <a:r>
              <a:rPr lang="fi-FI" sz="2000" dirty="0" err="1">
                <a:cs typeface="Calibri"/>
              </a:rPr>
              <a:t>Esim</a:t>
            </a:r>
            <a:r>
              <a:rPr lang="fi-FI" sz="2000" dirty="0">
                <a:cs typeface="Calibri"/>
              </a:rPr>
              <a:t>: How </a:t>
            </a:r>
            <a:r>
              <a:rPr lang="fi-FI" sz="2000" b="1" u="sng" dirty="0" err="1">
                <a:cs typeface="Calibri"/>
              </a:rPr>
              <a:t>many</a:t>
            </a:r>
            <a:r>
              <a:rPr lang="fi-FI" sz="2000" b="1" u="sng" dirty="0">
                <a:cs typeface="Calibri"/>
              </a:rPr>
              <a:t> </a:t>
            </a:r>
            <a:r>
              <a:rPr lang="fi-FI" sz="2000" b="1" u="sng" dirty="0" err="1">
                <a:cs typeface="Calibri"/>
              </a:rPr>
              <a:t>apple</a:t>
            </a:r>
            <a:r>
              <a:rPr lang="fi-FI" sz="2000" u="sng" dirty="0" err="1">
                <a:cs typeface="Calibri"/>
              </a:rPr>
              <a:t>s</a:t>
            </a:r>
            <a:r>
              <a:rPr lang="fi-FI" sz="2000" u="sng" dirty="0">
                <a:cs typeface="Calibri"/>
              </a:rPr>
              <a:t> </a:t>
            </a:r>
            <a:r>
              <a:rPr lang="fi-FI" sz="2000" dirty="0" err="1">
                <a:cs typeface="Calibri"/>
              </a:rPr>
              <a:t>do</a:t>
            </a:r>
            <a:r>
              <a:rPr lang="fi-FI" sz="2000" dirty="0">
                <a:cs typeface="Calibri"/>
              </a:rPr>
              <a:t> </a:t>
            </a:r>
            <a:r>
              <a:rPr lang="fi-FI" sz="2000" dirty="0" err="1">
                <a:cs typeface="Calibri"/>
              </a:rPr>
              <a:t>you</a:t>
            </a:r>
            <a:r>
              <a:rPr lang="fi-FI" sz="2000" dirty="0">
                <a:cs typeface="Calibri"/>
              </a:rPr>
              <a:t> </a:t>
            </a:r>
            <a:r>
              <a:rPr lang="fi-FI" sz="2000" dirty="0" err="1">
                <a:cs typeface="Calibri"/>
              </a:rPr>
              <a:t>have</a:t>
            </a:r>
            <a:r>
              <a:rPr lang="fi-FI" sz="2000" dirty="0">
                <a:cs typeface="Calibri"/>
              </a:rPr>
              <a:t>?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B453A3CC-C9D9-4337-B599-A2493330889D}"/>
              </a:ext>
            </a:extLst>
          </p:cNvPr>
          <p:cNvSpPr txBox="1"/>
          <p:nvPr/>
        </p:nvSpPr>
        <p:spPr>
          <a:xfrm>
            <a:off x="8127386" y="3255483"/>
            <a:ext cx="4065223" cy="224676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000" dirty="0"/>
              <a:t>Käytä MUCH-sanaa EI-laskettavien substantiivien kanssa, </a:t>
            </a:r>
            <a:br>
              <a:rPr lang="fi-FI" sz="2000" dirty="0"/>
            </a:br>
            <a:r>
              <a:rPr lang="fi-FI" sz="2000" dirty="0"/>
              <a:t>kuten ainesanojen kanssa:</a:t>
            </a:r>
            <a:endParaRPr lang="fi-FI" sz="2000" dirty="0">
              <a:cs typeface="Calibri"/>
            </a:endParaRPr>
          </a:p>
          <a:p>
            <a:endParaRPr lang="fi-FI" sz="2000" dirty="0">
              <a:cs typeface="Calibri"/>
            </a:endParaRPr>
          </a:p>
          <a:p>
            <a:r>
              <a:rPr lang="fi-FI" sz="2000" dirty="0" err="1">
                <a:cs typeface="Calibri"/>
              </a:rPr>
              <a:t>Esim</a:t>
            </a:r>
            <a:r>
              <a:rPr lang="fi-FI" sz="2000" dirty="0">
                <a:cs typeface="Calibri"/>
              </a:rPr>
              <a:t>: How </a:t>
            </a:r>
            <a:r>
              <a:rPr lang="fi-FI" sz="2000" b="1" u="sng" dirty="0" err="1">
                <a:cs typeface="Calibri"/>
              </a:rPr>
              <a:t>much</a:t>
            </a:r>
            <a:r>
              <a:rPr lang="fi-FI" sz="2000" b="1" u="sng" dirty="0">
                <a:cs typeface="Calibri"/>
              </a:rPr>
              <a:t> </a:t>
            </a:r>
            <a:r>
              <a:rPr lang="fi-FI" sz="2000" b="1" u="sng" dirty="0" err="1">
                <a:cs typeface="Calibri"/>
              </a:rPr>
              <a:t>milk</a:t>
            </a:r>
            <a:r>
              <a:rPr lang="fi-FI" sz="2000" u="sng" dirty="0">
                <a:cs typeface="Calibri"/>
              </a:rPr>
              <a:t> </a:t>
            </a:r>
            <a:r>
              <a:rPr lang="fi-FI" sz="2000" dirty="0" err="1">
                <a:cs typeface="Calibri"/>
              </a:rPr>
              <a:t>do</a:t>
            </a:r>
            <a:r>
              <a:rPr lang="fi-FI" sz="2000" dirty="0">
                <a:cs typeface="Calibri"/>
              </a:rPr>
              <a:t> </a:t>
            </a:r>
            <a:r>
              <a:rPr lang="fi-FI" sz="2000" dirty="0" err="1">
                <a:cs typeface="Calibri"/>
              </a:rPr>
              <a:t>you</a:t>
            </a:r>
            <a:r>
              <a:rPr lang="fi-FI" sz="2000" dirty="0">
                <a:cs typeface="Calibri"/>
              </a:rPr>
              <a:t> </a:t>
            </a:r>
            <a:r>
              <a:rPr lang="fi-FI" sz="2000" dirty="0" err="1">
                <a:cs typeface="Calibri"/>
              </a:rPr>
              <a:t>have</a:t>
            </a:r>
            <a:r>
              <a:rPr lang="fi-FI" sz="2000" dirty="0">
                <a:cs typeface="Calibri"/>
              </a:rPr>
              <a:t>?</a:t>
            </a:r>
          </a:p>
          <a:p>
            <a:endParaRPr lang="fi-FI" sz="2000" dirty="0">
              <a:cs typeface="Calibri"/>
            </a:endParaRPr>
          </a:p>
          <a:p>
            <a:endParaRPr lang="fi-FI" sz="2000" dirty="0">
              <a:cs typeface="Calibri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6AD066C2-EAD0-4C01-811C-CDD419827001}"/>
              </a:ext>
            </a:extLst>
          </p:cNvPr>
          <p:cNvSpPr txBox="1"/>
          <p:nvPr/>
        </p:nvSpPr>
        <p:spPr>
          <a:xfrm>
            <a:off x="496260" y="142662"/>
            <a:ext cx="8930867" cy="120032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b="1" dirty="0"/>
              <a:t>Katso kuvaa. </a:t>
            </a:r>
            <a:br>
              <a:rPr lang="fi-FI" sz="2400" b="1" dirty="0"/>
            </a:br>
            <a:r>
              <a:rPr lang="fi-FI" sz="2400" b="1" dirty="0"/>
              <a:t>1. Mitkä kuvan esineistä/asioista ovat laskettavia? </a:t>
            </a:r>
            <a:endParaRPr lang="fi-FI" sz="2400" b="1" dirty="0">
              <a:cs typeface="Calibri"/>
            </a:endParaRPr>
          </a:p>
          <a:p>
            <a:r>
              <a:rPr lang="fi-FI" sz="2400" b="1" dirty="0">
                <a:cs typeface="Calibri"/>
              </a:rPr>
              <a:t>2. Millaisten sanojen kanssa käytät MUCH ja MANY sanoja?</a:t>
            </a:r>
          </a:p>
        </p:txBody>
      </p:sp>
    </p:spTree>
    <p:extLst>
      <p:ext uri="{BB962C8B-B14F-4D97-AF65-F5344CB8AC3E}">
        <p14:creationId xmlns:p14="http://schemas.microsoft.com/office/powerpoint/2010/main" val="11978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Office-teema</vt:lpstr>
      <vt:lpstr>AINESANAT ei-laskettavia</vt:lpstr>
      <vt:lpstr>AINESANAT - MITÄ NE OVAT?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145</cp:revision>
  <dcterms:created xsi:type="dcterms:W3CDTF">2012-08-08T08:08:12Z</dcterms:created>
  <dcterms:modified xsi:type="dcterms:W3CDTF">2019-03-11T17:18:20Z</dcterms:modified>
</cp:coreProperties>
</file>