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32" r:id="rId5"/>
  </p:sldMasterIdLst>
  <p:notesMasterIdLst>
    <p:notesMasterId r:id="rId29"/>
  </p:notesMasterIdLst>
  <p:sldIdLst>
    <p:sldId id="256" r:id="rId6"/>
    <p:sldId id="279" r:id="rId7"/>
    <p:sldId id="271" r:id="rId8"/>
    <p:sldId id="284" r:id="rId9"/>
    <p:sldId id="285" r:id="rId10"/>
    <p:sldId id="268" r:id="rId11"/>
    <p:sldId id="275" r:id="rId12"/>
    <p:sldId id="864" r:id="rId13"/>
    <p:sldId id="863" r:id="rId14"/>
    <p:sldId id="764" r:id="rId15"/>
    <p:sldId id="416" r:id="rId16"/>
    <p:sldId id="412" r:id="rId17"/>
    <p:sldId id="429" r:id="rId18"/>
    <p:sldId id="865" r:id="rId19"/>
    <p:sldId id="266" r:id="rId20"/>
    <p:sldId id="280" r:id="rId21"/>
    <p:sldId id="282" r:id="rId22"/>
    <p:sldId id="274" r:id="rId23"/>
    <p:sldId id="258" r:id="rId24"/>
    <p:sldId id="264" r:id="rId25"/>
    <p:sldId id="262" r:id="rId26"/>
    <p:sldId id="261" r:id="rId27"/>
    <p:sldId id="263" r:id="rId28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965CD9-0BD7-A403-A505-A32DD19CA0BB}" v="129" dt="2025-09-01T05:57:28.933"/>
    <p1510:client id="{F60A61D1-2D42-4871-8998-C49DA748B4A3}" v="133" dt="2025-09-01T12:03:41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ttinen, Anu" userId="1c232b8f-3040-4ae9-8dc3-35342d495b5a" providerId="ADAL" clId="{F60A61D1-2D42-4871-8998-C49DA748B4A3}"/>
    <pc:docChg chg="custSel modSld">
      <pc:chgData name="Penttinen, Anu" userId="1c232b8f-3040-4ae9-8dc3-35342d495b5a" providerId="ADAL" clId="{F60A61D1-2D42-4871-8998-C49DA748B4A3}" dt="2025-09-01T12:03:41.830" v="520" actId="113"/>
      <pc:docMkLst>
        <pc:docMk/>
      </pc:docMkLst>
      <pc:sldChg chg="modSp mod">
        <pc:chgData name="Penttinen, Anu" userId="1c232b8f-3040-4ae9-8dc3-35342d495b5a" providerId="ADAL" clId="{F60A61D1-2D42-4871-8998-C49DA748B4A3}" dt="2025-08-31T11:47:31.340" v="1" actId="20577"/>
        <pc:sldMkLst>
          <pc:docMk/>
          <pc:sldMk cId="1095848466" sldId="256"/>
        </pc:sldMkLst>
        <pc:spChg chg="mod">
          <ac:chgData name="Penttinen, Anu" userId="1c232b8f-3040-4ae9-8dc3-35342d495b5a" providerId="ADAL" clId="{F60A61D1-2D42-4871-8998-C49DA748B4A3}" dt="2025-08-31T11:47:31.340" v="1" actId="20577"/>
          <ac:spMkLst>
            <pc:docMk/>
            <pc:sldMk cId="1095848466" sldId="256"/>
            <ac:spMk id="3" creationId="{00000000-0000-0000-0000-000000000000}"/>
          </ac:spMkLst>
        </pc:spChg>
      </pc:sldChg>
      <pc:sldChg chg="modSp mod">
        <pc:chgData name="Penttinen, Anu" userId="1c232b8f-3040-4ae9-8dc3-35342d495b5a" providerId="ADAL" clId="{F60A61D1-2D42-4871-8998-C49DA748B4A3}" dt="2025-09-01T11:27:20.460" v="391" actId="27636"/>
        <pc:sldMkLst>
          <pc:docMk/>
          <pc:sldMk cId="697152419" sldId="271"/>
        </pc:sldMkLst>
        <pc:spChg chg="mod">
          <ac:chgData name="Penttinen, Anu" userId="1c232b8f-3040-4ae9-8dc3-35342d495b5a" providerId="ADAL" clId="{F60A61D1-2D42-4871-8998-C49DA748B4A3}" dt="2025-09-01T11:27:20.460" v="391" actId="27636"/>
          <ac:spMkLst>
            <pc:docMk/>
            <pc:sldMk cId="697152419" sldId="271"/>
            <ac:spMk id="3" creationId="{00000000-0000-0000-0000-000000000000}"/>
          </ac:spMkLst>
        </pc:spChg>
      </pc:sldChg>
      <pc:sldChg chg="modSp mod">
        <pc:chgData name="Penttinen, Anu" userId="1c232b8f-3040-4ae9-8dc3-35342d495b5a" providerId="ADAL" clId="{F60A61D1-2D42-4871-8998-C49DA748B4A3}" dt="2025-08-31T12:05:32.105" v="389" actId="20577"/>
        <pc:sldMkLst>
          <pc:docMk/>
          <pc:sldMk cId="3740990170" sldId="274"/>
        </pc:sldMkLst>
        <pc:spChg chg="mod">
          <ac:chgData name="Penttinen, Anu" userId="1c232b8f-3040-4ae9-8dc3-35342d495b5a" providerId="ADAL" clId="{F60A61D1-2D42-4871-8998-C49DA748B4A3}" dt="2025-08-31T12:05:32.105" v="389" actId="20577"/>
          <ac:spMkLst>
            <pc:docMk/>
            <pc:sldMk cId="3740990170" sldId="274"/>
            <ac:spMk id="2" creationId="{00000000-0000-0000-0000-000000000000}"/>
          </ac:spMkLst>
        </pc:spChg>
      </pc:sldChg>
      <pc:sldChg chg="modSp mod">
        <pc:chgData name="Penttinen, Anu" userId="1c232b8f-3040-4ae9-8dc3-35342d495b5a" providerId="ADAL" clId="{F60A61D1-2D42-4871-8998-C49DA748B4A3}" dt="2025-09-01T12:03:41.830" v="520" actId="113"/>
        <pc:sldMkLst>
          <pc:docMk/>
          <pc:sldMk cId="2126906315" sldId="279"/>
        </pc:sldMkLst>
        <pc:spChg chg="mod">
          <ac:chgData name="Penttinen, Anu" userId="1c232b8f-3040-4ae9-8dc3-35342d495b5a" providerId="ADAL" clId="{F60A61D1-2D42-4871-8998-C49DA748B4A3}" dt="2025-09-01T12:03:35.217" v="519" actId="1076"/>
          <ac:spMkLst>
            <pc:docMk/>
            <pc:sldMk cId="2126906315" sldId="279"/>
            <ac:spMk id="2" creationId="{00000000-0000-0000-0000-000000000000}"/>
          </ac:spMkLst>
        </pc:spChg>
        <pc:spChg chg="mod">
          <ac:chgData name="Penttinen, Anu" userId="1c232b8f-3040-4ae9-8dc3-35342d495b5a" providerId="ADAL" clId="{F60A61D1-2D42-4871-8998-C49DA748B4A3}" dt="2025-09-01T12:03:41.830" v="520" actId="113"/>
          <ac:spMkLst>
            <pc:docMk/>
            <pc:sldMk cId="2126906315" sldId="279"/>
            <ac:spMk id="4" creationId="{00000000-0000-0000-0000-000000000000}"/>
          </ac:spMkLst>
        </pc:spChg>
        <pc:picChg chg="mod">
          <ac:chgData name="Penttinen, Anu" userId="1c232b8f-3040-4ae9-8dc3-35342d495b5a" providerId="ADAL" clId="{F60A61D1-2D42-4871-8998-C49DA748B4A3}" dt="2025-09-01T12:03:25.105" v="516" actId="1076"/>
          <ac:picMkLst>
            <pc:docMk/>
            <pc:sldMk cId="2126906315" sldId="279"/>
            <ac:picMk id="3" creationId="{00000000-0000-0000-0000-000000000000}"/>
          </ac:picMkLst>
        </pc:picChg>
      </pc:sldChg>
      <pc:sldChg chg="modSp mod">
        <pc:chgData name="Penttinen, Anu" userId="1c232b8f-3040-4ae9-8dc3-35342d495b5a" providerId="ADAL" clId="{F60A61D1-2D42-4871-8998-C49DA748B4A3}" dt="2025-08-31T12:04:24.865" v="344" actId="1076"/>
        <pc:sldMkLst>
          <pc:docMk/>
          <pc:sldMk cId="1912799145" sldId="280"/>
        </pc:sldMkLst>
        <pc:spChg chg="mod">
          <ac:chgData name="Penttinen, Anu" userId="1c232b8f-3040-4ae9-8dc3-35342d495b5a" providerId="ADAL" clId="{F60A61D1-2D42-4871-8998-C49DA748B4A3}" dt="2025-08-31T12:04:24.865" v="344" actId="1076"/>
          <ac:spMkLst>
            <pc:docMk/>
            <pc:sldMk cId="1912799145" sldId="280"/>
            <ac:spMk id="3" creationId="{00000000-0000-0000-0000-000000000000}"/>
          </ac:spMkLst>
        </pc:spChg>
      </pc:sldChg>
      <pc:sldChg chg="addSp delSp modSp mod">
        <pc:chgData name="Penttinen, Anu" userId="1c232b8f-3040-4ae9-8dc3-35342d495b5a" providerId="ADAL" clId="{F60A61D1-2D42-4871-8998-C49DA748B4A3}" dt="2025-09-01T11:27:40.987" v="392" actId="20577"/>
        <pc:sldMkLst>
          <pc:docMk/>
          <pc:sldMk cId="52525953" sldId="284"/>
        </pc:sldMkLst>
        <pc:spChg chg="mod">
          <ac:chgData name="Penttinen, Anu" userId="1c232b8f-3040-4ae9-8dc3-35342d495b5a" providerId="ADAL" clId="{F60A61D1-2D42-4871-8998-C49DA748B4A3}" dt="2025-08-31T11:53:18.440" v="222" actId="20577"/>
          <ac:spMkLst>
            <pc:docMk/>
            <pc:sldMk cId="52525953" sldId="284"/>
            <ac:spMk id="2" creationId="{00000000-0000-0000-0000-000000000000}"/>
          </ac:spMkLst>
        </pc:spChg>
        <pc:spChg chg="mod">
          <ac:chgData name="Penttinen, Anu" userId="1c232b8f-3040-4ae9-8dc3-35342d495b5a" providerId="ADAL" clId="{F60A61D1-2D42-4871-8998-C49DA748B4A3}" dt="2025-09-01T11:27:40.987" v="392" actId="20577"/>
          <ac:spMkLst>
            <pc:docMk/>
            <pc:sldMk cId="52525953" sldId="284"/>
            <ac:spMk id="6" creationId="{492E7363-DF4B-6659-21B6-0A64AAC791F4}"/>
          </ac:spMkLst>
        </pc:spChg>
        <pc:picChg chg="add mod">
          <ac:chgData name="Penttinen, Anu" userId="1c232b8f-3040-4ae9-8dc3-35342d495b5a" providerId="ADAL" clId="{F60A61D1-2D42-4871-8998-C49DA748B4A3}" dt="2025-08-31T11:57:24.643" v="226" actId="1076"/>
          <ac:picMkLst>
            <pc:docMk/>
            <pc:sldMk cId="52525953" sldId="284"/>
            <ac:picMk id="4" creationId="{2FFF42DD-508A-A3BC-4355-7BE056820CBF}"/>
          </ac:picMkLst>
        </pc:picChg>
        <pc:picChg chg="del">
          <ac:chgData name="Penttinen, Anu" userId="1c232b8f-3040-4ae9-8dc3-35342d495b5a" providerId="ADAL" clId="{F60A61D1-2D42-4871-8998-C49DA748B4A3}" dt="2025-08-31T11:53:22.075" v="223" actId="478"/>
          <ac:picMkLst>
            <pc:docMk/>
            <pc:sldMk cId="52525953" sldId="284"/>
            <ac:picMk id="5" creationId="{FF7F9B29-7A75-5B4C-A1FA-3E9016C1FB19}"/>
          </ac:picMkLst>
        </pc:picChg>
      </pc:sldChg>
      <pc:sldChg chg="addSp modSp mod">
        <pc:chgData name="Penttinen, Anu" userId="1c232b8f-3040-4ae9-8dc3-35342d495b5a" providerId="ADAL" clId="{F60A61D1-2D42-4871-8998-C49DA748B4A3}" dt="2025-09-01T11:59:42.416" v="511" actId="27636"/>
        <pc:sldMkLst>
          <pc:docMk/>
          <pc:sldMk cId="2638175984" sldId="285"/>
        </pc:sldMkLst>
        <pc:spChg chg="mod">
          <ac:chgData name="Penttinen, Anu" userId="1c232b8f-3040-4ae9-8dc3-35342d495b5a" providerId="ADAL" clId="{F60A61D1-2D42-4871-8998-C49DA748B4A3}" dt="2025-09-01T11:59:42.416" v="511" actId="27636"/>
          <ac:spMkLst>
            <pc:docMk/>
            <pc:sldMk cId="2638175984" sldId="285"/>
            <ac:spMk id="3" creationId="{00000000-0000-0000-0000-000000000000}"/>
          </ac:spMkLst>
        </pc:spChg>
        <pc:graphicFrameChg chg="add mod">
          <ac:chgData name="Penttinen, Anu" userId="1c232b8f-3040-4ae9-8dc3-35342d495b5a" providerId="ADAL" clId="{F60A61D1-2D42-4871-8998-C49DA748B4A3}" dt="2025-09-01T11:57:40.217" v="394"/>
          <ac:graphicFrameMkLst>
            <pc:docMk/>
            <pc:sldMk cId="2638175984" sldId="285"/>
            <ac:graphicFrameMk id="4" creationId="{BC28312E-4B08-6368-D0E4-2289A8D01889}"/>
          </ac:graphicFrameMkLst>
        </pc:graphicFrameChg>
      </pc:sldChg>
    </pc:docChg>
  </pc:docChgLst>
  <pc:docChgLst>
    <pc:chgData name="Saari, Susanna" userId="S::pasusaar@jyu.fi::83687da8-58b9-4512-9c75-e54d48718891" providerId="AD" clId="Web-{6F965CD9-0BD7-A403-A505-A32DD19CA0BB}"/>
    <pc:docChg chg="modSld">
      <pc:chgData name="Saari, Susanna" userId="S::pasusaar@jyu.fi::83687da8-58b9-4512-9c75-e54d48718891" providerId="AD" clId="Web-{6F965CD9-0BD7-A403-A505-A32DD19CA0BB}" dt="2025-09-01T05:57:28.933" v="94" actId="20577"/>
      <pc:docMkLst>
        <pc:docMk/>
      </pc:docMkLst>
      <pc:sldChg chg="modSp">
        <pc:chgData name="Saari, Susanna" userId="S::pasusaar@jyu.fi::83687da8-58b9-4512-9c75-e54d48718891" providerId="AD" clId="Web-{6F965CD9-0BD7-A403-A505-A32DD19CA0BB}" dt="2025-09-01T05:57:28.933" v="94" actId="20577"/>
        <pc:sldMkLst>
          <pc:docMk/>
          <pc:sldMk cId="3740990170" sldId="274"/>
        </pc:sldMkLst>
        <pc:spChg chg="mod">
          <ac:chgData name="Saari, Susanna" userId="S::pasusaar@jyu.fi::83687da8-58b9-4512-9c75-e54d48718891" providerId="AD" clId="Web-{6F965CD9-0BD7-A403-A505-A32DD19CA0BB}" dt="2025-09-01T05:57:28.933" v="94" actId="20577"/>
          <ac:spMkLst>
            <pc:docMk/>
            <pc:sldMk cId="3740990170" sldId="274"/>
            <ac:spMk id="2" creationId="{00000000-0000-0000-0000-000000000000}"/>
          </ac:spMkLst>
        </pc:spChg>
      </pc:sldChg>
      <pc:sldChg chg="modSp">
        <pc:chgData name="Saari, Susanna" userId="S::pasusaar@jyu.fi::83687da8-58b9-4512-9c75-e54d48718891" providerId="AD" clId="Web-{6F965CD9-0BD7-A403-A505-A32DD19CA0BB}" dt="2025-09-01T05:46:29.954" v="35" actId="20577"/>
        <pc:sldMkLst>
          <pc:docMk/>
          <pc:sldMk cId="52525953" sldId="284"/>
        </pc:sldMkLst>
        <pc:spChg chg="mod">
          <ac:chgData name="Saari, Susanna" userId="S::pasusaar@jyu.fi::83687da8-58b9-4512-9c75-e54d48718891" providerId="AD" clId="Web-{6F965CD9-0BD7-A403-A505-A32DD19CA0BB}" dt="2025-09-01T05:46:29.954" v="35" actId="20577"/>
          <ac:spMkLst>
            <pc:docMk/>
            <pc:sldMk cId="52525953" sldId="284"/>
            <ac:spMk id="6" creationId="{492E7363-DF4B-6659-21B6-0A64AAC791F4}"/>
          </ac:spMkLst>
        </pc:spChg>
      </pc:sldChg>
      <pc:sldChg chg="modSp">
        <pc:chgData name="Saari, Susanna" userId="S::pasusaar@jyu.fi::83687da8-58b9-4512-9c75-e54d48718891" providerId="AD" clId="Web-{6F965CD9-0BD7-A403-A505-A32DD19CA0BB}" dt="2025-09-01T05:50:09.488" v="87" actId="20577"/>
        <pc:sldMkLst>
          <pc:docMk/>
          <pc:sldMk cId="2638175984" sldId="285"/>
        </pc:sldMkLst>
        <pc:spChg chg="mod">
          <ac:chgData name="Saari, Susanna" userId="S::pasusaar@jyu.fi::83687da8-58b9-4512-9c75-e54d48718891" providerId="AD" clId="Web-{6F965CD9-0BD7-A403-A505-A32DD19CA0BB}" dt="2025-09-01T05:46:42.376" v="42" actId="20577"/>
          <ac:spMkLst>
            <pc:docMk/>
            <pc:sldMk cId="2638175984" sldId="285"/>
            <ac:spMk id="2" creationId="{00000000-0000-0000-0000-000000000000}"/>
          </ac:spMkLst>
        </pc:spChg>
        <pc:spChg chg="mod">
          <ac:chgData name="Saari, Susanna" userId="S::pasusaar@jyu.fi::83687da8-58b9-4512-9c75-e54d48718891" providerId="AD" clId="Web-{6F965CD9-0BD7-A403-A505-A32DD19CA0BB}" dt="2025-09-01T05:50:09.488" v="87" actId="20577"/>
          <ac:spMkLst>
            <pc:docMk/>
            <pc:sldMk cId="2638175984" sldId="285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5EF8D-2E6B-D44D-B779-FD4C57C08849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4D40173-CCE7-6341-954A-50A3A17B0BC3}">
      <dgm:prSet phldrT="[Teksti]" custT="1"/>
      <dgm:spPr/>
      <dgm:t>
        <a:bodyPr/>
        <a:lstStyle/>
        <a:p>
          <a:r>
            <a:rPr lang="fi-FI" sz="2000"/>
            <a:t>Formatiivinen arviointi</a:t>
          </a:r>
        </a:p>
      </dgm:t>
    </dgm:pt>
    <dgm:pt modelId="{A1FD4D98-FC1C-AC4A-AB89-63EE3A8C6365}" type="parTrans" cxnId="{85B6151E-8458-1F41-ADDB-03FB16B6A7F5}">
      <dgm:prSet/>
      <dgm:spPr/>
      <dgm:t>
        <a:bodyPr/>
        <a:lstStyle/>
        <a:p>
          <a:endParaRPr lang="fi-FI" sz="1600"/>
        </a:p>
      </dgm:t>
    </dgm:pt>
    <dgm:pt modelId="{02D3B4A6-7A1E-E549-AF09-81C9BA2558FE}" type="sibTrans" cxnId="{85B6151E-8458-1F41-ADDB-03FB16B6A7F5}">
      <dgm:prSet/>
      <dgm:spPr/>
      <dgm:t>
        <a:bodyPr/>
        <a:lstStyle/>
        <a:p>
          <a:endParaRPr lang="fi-FI" sz="1600"/>
        </a:p>
      </dgm:t>
    </dgm:pt>
    <dgm:pt modelId="{7B1C7891-36F8-BF43-B59B-FBAFEF77E0E2}">
      <dgm:prSet phldrT="[Teksti]" custT="1"/>
      <dgm:spPr/>
      <dgm:t>
        <a:bodyPr/>
        <a:lstStyle/>
        <a:p>
          <a:r>
            <a:rPr lang="fi-FI" sz="1600"/>
            <a:t>Tuottaa ajantasaista tietoa oppilaan saavutuksista</a:t>
          </a:r>
        </a:p>
      </dgm:t>
    </dgm:pt>
    <dgm:pt modelId="{6698CD53-8604-E64F-BE41-5B5C125878A5}" type="parTrans" cxnId="{AFCF51BE-686F-FE49-8096-761166FF50F2}">
      <dgm:prSet/>
      <dgm:spPr/>
      <dgm:t>
        <a:bodyPr/>
        <a:lstStyle/>
        <a:p>
          <a:endParaRPr lang="fi-FI" sz="1600"/>
        </a:p>
      </dgm:t>
    </dgm:pt>
    <dgm:pt modelId="{E950AE41-E104-554D-9EFC-20B81E315650}" type="sibTrans" cxnId="{AFCF51BE-686F-FE49-8096-761166FF50F2}">
      <dgm:prSet/>
      <dgm:spPr/>
      <dgm:t>
        <a:bodyPr/>
        <a:lstStyle/>
        <a:p>
          <a:endParaRPr lang="fi-FI" sz="1600"/>
        </a:p>
      </dgm:t>
    </dgm:pt>
    <dgm:pt modelId="{8ECC73AA-5C65-A649-9A43-73C11FB9B7B7}">
      <dgm:prSet phldrT="[Teksti]" custT="1"/>
      <dgm:spPr/>
      <dgm:t>
        <a:bodyPr/>
        <a:lstStyle/>
        <a:p>
          <a:r>
            <a:rPr lang="fi-FI" sz="1600"/>
            <a:t>Jotta voidaan seurata oppilaan yksilöllistä edistymistä sen selvittämiseksi</a:t>
          </a:r>
        </a:p>
      </dgm:t>
    </dgm:pt>
    <dgm:pt modelId="{BF9386EE-C666-9B45-9C0F-9D3F67069D8A}" type="parTrans" cxnId="{827B30A1-D595-6D47-996A-790BB23B40AF}">
      <dgm:prSet/>
      <dgm:spPr/>
      <dgm:t>
        <a:bodyPr/>
        <a:lstStyle/>
        <a:p>
          <a:endParaRPr lang="fi-FI" sz="1600"/>
        </a:p>
      </dgm:t>
    </dgm:pt>
    <dgm:pt modelId="{63210687-0E1D-F24D-8DEF-0824C14F939F}" type="sibTrans" cxnId="{827B30A1-D595-6D47-996A-790BB23B40AF}">
      <dgm:prSet/>
      <dgm:spPr/>
      <dgm:t>
        <a:bodyPr/>
        <a:lstStyle/>
        <a:p>
          <a:endParaRPr lang="fi-FI" sz="1600"/>
        </a:p>
      </dgm:t>
    </dgm:pt>
    <dgm:pt modelId="{94BD65E9-600D-3C42-AAE0-3A5D5DFE5204}">
      <dgm:prSet custT="1"/>
      <dgm:spPr/>
      <dgm:t>
        <a:bodyPr/>
        <a:lstStyle/>
        <a:p>
          <a:r>
            <a:rPr lang="fi-FI" sz="1600"/>
            <a:t>Jotta voidaan arvioida opetuksen onnistumista</a:t>
          </a:r>
        </a:p>
      </dgm:t>
    </dgm:pt>
    <dgm:pt modelId="{7AF86618-4B40-0946-8699-284FD7AFE7FF}" type="parTrans" cxnId="{01BCF0BF-342B-5B44-8580-664397D6C08D}">
      <dgm:prSet/>
      <dgm:spPr/>
      <dgm:t>
        <a:bodyPr/>
        <a:lstStyle/>
        <a:p>
          <a:endParaRPr lang="fi-FI" sz="1600"/>
        </a:p>
      </dgm:t>
    </dgm:pt>
    <dgm:pt modelId="{2C29EC6B-C765-8240-935A-CFAFFD96F4DA}" type="sibTrans" cxnId="{01BCF0BF-342B-5B44-8580-664397D6C08D}">
      <dgm:prSet/>
      <dgm:spPr/>
      <dgm:t>
        <a:bodyPr/>
        <a:lstStyle/>
        <a:p>
          <a:endParaRPr lang="fi-FI" sz="1600"/>
        </a:p>
      </dgm:t>
    </dgm:pt>
    <dgm:pt modelId="{0B540B15-8730-184F-B988-8BB09F9943AB}">
      <dgm:prSet custT="1"/>
      <dgm:spPr/>
      <dgm:t>
        <a:bodyPr/>
        <a:lstStyle/>
        <a:p>
          <a:r>
            <a:rPr lang="fi-FI" sz="1600"/>
            <a:t>Joka tähtää opetuksen  muokkaamiseen</a:t>
          </a:r>
        </a:p>
      </dgm:t>
    </dgm:pt>
    <dgm:pt modelId="{11C1EF0C-35B3-3C48-8307-F5E7B7DC81BE}" type="parTrans" cxnId="{AB53A072-FC35-6B40-9EA3-BE7E9CBA0FB3}">
      <dgm:prSet/>
      <dgm:spPr/>
      <dgm:t>
        <a:bodyPr/>
        <a:lstStyle/>
        <a:p>
          <a:endParaRPr lang="fi-FI" sz="1600"/>
        </a:p>
      </dgm:t>
    </dgm:pt>
    <dgm:pt modelId="{BFDADE00-5422-5648-A815-E31031FC8EB8}" type="sibTrans" cxnId="{AB53A072-FC35-6B40-9EA3-BE7E9CBA0FB3}">
      <dgm:prSet/>
      <dgm:spPr/>
      <dgm:t>
        <a:bodyPr/>
        <a:lstStyle/>
        <a:p>
          <a:endParaRPr lang="fi-FI" sz="1600"/>
        </a:p>
      </dgm:t>
    </dgm:pt>
    <dgm:pt modelId="{20653787-5B3C-8D4B-801F-1245732FCC4F}">
      <dgm:prSet custT="1"/>
      <dgm:spPr/>
      <dgm:t>
        <a:bodyPr/>
        <a:lstStyle/>
        <a:p>
          <a:r>
            <a:rPr lang="fi-FI" sz="1600"/>
            <a:t>Joka varmistaa asioiden uudelleen opettamista</a:t>
          </a:r>
        </a:p>
      </dgm:t>
    </dgm:pt>
    <dgm:pt modelId="{1B410698-B1F3-D44C-96CE-D47F783C5938}" type="parTrans" cxnId="{FC8C473F-B464-7145-95CD-5D32ED82C058}">
      <dgm:prSet/>
      <dgm:spPr/>
      <dgm:t>
        <a:bodyPr/>
        <a:lstStyle/>
        <a:p>
          <a:endParaRPr lang="fi-FI" sz="1600"/>
        </a:p>
      </dgm:t>
    </dgm:pt>
    <dgm:pt modelId="{875CB876-06D7-9141-A5DF-A6C7FB7E8270}" type="sibTrans" cxnId="{FC8C473F-B464-7145-95CD-5D32ED82C058}">
      <dgm:prSet/>
      <dgm:spPr/>
      <dgm:t>
        <a:bodyPr/>
        <a:lstStyle/>
        <a:p>
          <a:endParaRPr lang="fi-FI" sz="1600"/>
        </a:p>
      </dgm:t>
    </dgm:pt>
    <dgm:pt modelId="{5274ED5D-2B9B-574F-A163-F96226EAF4C8}">
      <dgm:prSet custT="1"/>
      <dgm:spPr/>
      <dgm:t>
        <a:bodyPr/>
        <a:lstStyle/>
        <a:p>
          <a:r>
            <a:rPr lang="fi-FI" sz="1600"/>
            <a:t>Mitä oppilas osaa tai ei osaa tehdä.</a:t>
          </a:r>
        </a:p>
      </dgm:t>
    </dgm:pt>
    <dgm:pt modelId="{CCE4CD6B-8B40-8F45-9189-29011ED79E15}" type="parTrans" cxnId="{556A5E2C-3039-6642-8615-C00FF13DE0CB}">
      <dgm:prSet/>
      <dgm:spPr/>
      <dgm:t>
        <a:bodyPr/>
        <a:lstStyle/>
        <a:p>
          <a:endParaRPr lang="fi-FI" sz="1600"/>
        </a:p>
      </dgm:t>
    </dgm:pt>
    <dgm:pt modelId="{DDC36C94-9A44-854E-863D-25A8ED442B8F}" type="sibTrans" cxnId="{556A5E2C-3039-6642-8615-C00FF13DE0CB}">
      <dgm:prSet/>
      <dgm:spPr/>
      <dgm:t>
        <a:bodyPr/>
        <a:lstStyle/>
        <a:p>
          <a:endParaRPr lang="fi-FI" sz="1600"/>
        </a:p>
      </dgm:t>
    </dgm:pt>
    <dgm:pt modelId="{34716EE3-BDC2-9D4C-8B3A-2808A599C24A}">
      <dgm:prSet custT="1"/>
      <dgm:spPr/>
      <dgm:t>
        <a:bodyPr/>
        <a:lstStyle/>
        <a:p>
          <a:r>
            <a:rPr lang="fi-FI" sz="1600"/>
            <a:t>Mitä oppilas on oppinut tai ei ole oppinut.</a:t>
          </a:r>
        </a:p>
      </dgm:t>
    </dgm:pt>
    <dgm:pt modelId="{712FE4D5-6EA0-A246-A5ED-4CD8D6513B19}" type="sibTrans" cxnId="{5D649CBD-A429-FD4C-8DA3-1A8751EB8CB0}">
      <dgm:prSet/>
      <dgm:spPr/>
      <dgm:t>
        <a:bodyPr/>
        <a:lstStyle/>
        <a:p>
          <a:endParaRPr lang="fi-FI" sz="1600"/>
        </a:p>
      </dgm:t>
    </dgm:pt>
    <dgm:pt modelId="{28D003EA-CB6B-C942-AADF-81100F6FB921}" type="parTrans" cxnId="{5D649CBD-A429-FD4C-8DA3-1A8751EB8CB0}">
      <dgm:prSet/>
      <dgm:spPr/>
      <dgm:t>
        <a:bodyPr/>
        <a:lstStyle/>
        <a:p>
          <a:endParaRPr lang="fi-FI" sz="1600"/>
        </a:p>
      </dgm:t>
    </dgm:pt>
    <dgm:pt modelId="{A1F79428-1F31-F14F-8324-95356DB39AFE}" type="pres">
      <dgm:prSet presAssocID="{AA85EF8D-2E6B-D44D-B779-FD4C57C088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8F07E2-6CF7-DD42-9185-53CF02BF7B47}" type="pres">
      <dgm:prSet presAssocID="{94D40173-CCE7-6341-954A-50A3A17B0BC3}" presName="hierRoot1" presStyleCnt="0"/>
      <dgm:spPr/>
    </dgm:pt>
    <dgm:pt modelId="{D0BB9DF4-FE4B-C546-910C-6B4819190E88}" type="pres">
      <dgm:prSet presAssocID="{94D40173-CCE7-6341-954A-50A3A17B0BC3}" presName="composite" presStyleCnt="0"/>
      <dgm:spPr/>
    </dgm:pt>
    <dgm:pt modelId="{C51BBC05-0833-C84A-B09E-364712539D10}" type="pres">
      <dgm:prSet presAssocID="{94D40173-CCE7-6341-954A-50A3A17B0BC3}" presName="background" presStyleLbl="node0" presStyleIdx="0" presStyleCnt="1"/>
      <dgm:spPr/>
    </dgm:pt>
    <dgm:pt modelId="{15A8FE3E-265A-034D-A70C-BFA2CC87DFEA}" type="pres">
      <dgm:prSet presAssocID="{94D40173-CCE7-6341-954A-50A3A17B0BC3}" presName="text" presStyleLbl="fgAcc0" presStyleIdx="0" presStyleCnt="1" custScaleX="149210">
        <dgm:presLayoutVars>
          <dgm:chPref val="3"/>
        </dgm:presLayoutVars>
      </dgm:prSet>
      <dgm:spPr/>
    </dgm:pt>
    <dgm:pt modelId="{2D97CAB7-2942-A042-A4E9-B5ED6D10F78E}" type="pres">
      <dgm:prSet presAssocID="{94D40173-CCE7-6341-954A-50A3A17B0BC3}" presName="hierChild2" presStyleCnt="0"/>
      <dgm:spPr/>
    </dgm:pt>
    <dgm:pt modelId="{F2172A20-4FD2-BB4A-9BF3-7E88FF95C41B}" type="pres">
      <dgm:prSet presAssocID="{6698CD53-8604-E64F-BE41-5B5C125878A5}" presName="Name10" presStyleLbl="parChTrans1D2" presStyleIdx="0" presStyleCnt="1"/>
      <dgm:spPr/>
    </dgm:pt>
    <dgm:pt modelId="{EF9F7BFA-64C1-8841-92FE-F21F900D1088}" type="pres">
      <dgm:prSet presAssocID="{7B1C7891-36F8-BF43-B59B-FBAFEF77E0E2}" presName="hierRoot2" presStyleCnt="0"/>
      <dgm:spPr/>
    </dgm:pt>
    <dgm:pt modelId="{A49E2856-0022-5647-880D-9A72A6C84602}" type="pres">
      <dgm:prSet presAssocID="{7B1C7891-36F8-BF43-B59B-FBAFEF77E0E2}" presName="composite2" presStyleCnt="0"/>
      <dgm:spPr/>
    </dgm:pt>
    <dgm:pt modelId="{C70B5A8E-97CF-4F44-BA92-73239D8BCDE9}" type="pres">
      <dgm:prSet presAssocID="{7B1C7891-36F8-BF43-B59B-FBAFEF77E0E2}" presName="background2" presStyleLbl="node2" presStyleIdx="0" presStyleCnt="1"/>
      <dgm:spPr/>
    </dgm:pt>
    <dgm:pt modelId="{4FBB77D1-2A39-D845-8238-91187437403A}" type="pres">
      <dgm:prSet presAssocID="{7B1C7891-36F8-BF43-B59B-FBAFEF77E0E2}" presName="text2" presStyleLbl="fgAcc2" presStyleIdx="0" presStyleCnt="1" custScaleX="168303">
        <dgm:presLayoutVars>
          <dgm:chPref val="3"/>
        </dgm:presLayoutVars>
      </dgm:prSet>
      <dgm:spPr/>
    </dgm:pt>
    <dgm:pt modelId="{8082B92D-0D7A-D945-BD50-6161AC885E51}" type="pres">
      <dgm:prSet presAssocID="{7B1C7891-36F8-BF43-B59B-FBAFEF77E0E2}" presName="hierChild3" presStyleCnt="0"/>
      <dgm:spPr/>
    </dgm:pt>
    <dgm:pt modelId="{0984C045-4F09-2B4D-BD61-EA805E925AB5}" type="pres">
      <dgm:prSet presAssocID="{7AF86618-4B40-0946-8699-284FD7AFE7FF}" presName="Name17" presStyleLbl="parChTrans1D3" presStyleIdx="0" presStyleCnt="2"/>
      <dgm:spPr/>
    </dgm:pt>
    <dgm:pt modelId="{5D926759-0DD3-E941-8A46-0008031FAC3F}" type="pres">
      <dgm:prSet presAssocID="{94BD65E9-600D-3C42-AAE0-3A5D5DFE5204}" presName="hierRoot3" presStyleCnt="0"/>
      <dgm:spPr/>
    </dgm:pt>
    <dgm:pt modelId="{F55D5DE3-E94C-7D43-A24E-59A7AF1FB594}" type="pres">
      <dgm:prSet presAssocID="{94BD65E9-600D-3C42-AAE0-3A5D5DFE5204}" presName="composite3" presStyleCnt="0"/>
      <dgm:spPr/>
    </dgm:pt>
    <dgm:pt modelId="{50F56CF8-F01F-C245-AA3F-BA4FF5072E57}" type="pres">
      <dgm:prSet presAssocID="{94BD65E9-600D-3C42-AAE0-3A5D5DFE5204}" presName="background3" presStyleLbl="node3" presStyleIdx="0" presStyleCnt="2"/>
      <dgm:spPr/>
    </dgm:pt>
    <dgm:pt modelId="{8910BBA8-C0FC-524F-8BC4-38CAF7D12CF9}" type="pres">
      <dgm:prSet presAssocID="{94BD65E9-600D-3C42-AAE0-3A5D5DFE5204}" presName="text3" presStyleLbl="fgAcc3" presStyleIdx="0" presStyleCnt="2" custScaleX="143291">
        <dgm:presLayoutVars>
          <dgm:chPref val="3"/>
        </dgm:presLayoutVars>
      </dgm:prSet>
      <dgm:spPr/>
    </dgm:pt>
    <dgm:pt modelId="{B1FC3F4F-7D64-A74B-AF45-F6502EA7BD03}" type="pres">
      <dgm:prSet presAssocID="{94BD65E9-600D-3C42-AAE0-3A5D5DFE5204}" presName="hierChild4" presStyleCnt="0"/>
      <dgm:spPr/>
    </dgm:pt>
    <dgm:pt modelId="{A454F9CE-1CCA-A64E-AECC-BF402536BD5F}" type="pres">
      <dgm:prSet presAssocID="{11C1EF0C-35B3-3C48-8307-F5E7B7DC81BE}" presName="Name23" presStyleLbl="parChTrans1D4" presStyleIdx="0" presStyleCnt="4"/>
      <dgm:spPr/>
    </dgm:pt>
    <dgm:pt modelId="{6A9D0B02-A851-2348-882F-685424ECD6EB}" type="pres">
      <dgm:prSet presAssocID="{0B540B15-8730-184F-B988-8BB09F9943AB}" presName="hierRoot4" presStyleCnt="0"/>
      <dgm:spPr/>
    </dgm:pt>
    <dgm:pt modelId="{5D1D9518-C0CB-E149-BDEC-9752ED0835EC}" type="pres">
      <dgm:prSet presAssocID="{0B540B15-8730-184F-B988-8BB09F9943AB}" presName="composite4" presStyleCnt="0"/>
      <dgm:spPr/>
    </dgm:pt>
    <dgm:pt modelId="{0F6B743E-DFB8-B743-9E95-92EDD85E81B5}" type="pres">
      <dgm:prSet presAssocID="{0B540B15-8730-184F-B988-8BB09F9943AB}" presName="background4" presStyleLbl="node4" presStyleIdx="0" presStyleCnt="4"/>
      <dgm:spPr/>
    </dgm:pt>
    <dgm:pt modelId="{F1838E75-047E-F445-ACF3-2E459943E7D5}" type="pres">
      <dgm:prSet presAssocID="{0B540B15-8730-184F-B988-8BB09F9943AB}" presName="text4" presStyleLbl="fgAcc4" presStyleIdx="0" presStyleCnt="4" custScaleX="144682">
        <dgm:presLayoutVars>
          <dgm:chPref val="3"/>
        </dgm:presLayoutVars>
      </dgm:prSet>
      <dgm:spPr/>
    </dgm:pt>
    <dgm:pt modelId="{B684AE1F-E609-7C48-8C0B-F4EDA65D7935}" type="pres">
      <dgm:prSet presAssocID="{0B540B15-8730-184F-B988-8BB09F9943AB}" presName="hierChild5" presStyleCnt="0"/>
      <dgm:spPr/>
    </dgm:pt>
    <dgm:pt modelId="{FDAAAA4C-D582-794B-B535-E68E3A4AFDA3}" type="pres">
      <dgm:prSet presAssocID="{1B410698-B1F3-D44C-96CE-D47F783C5938}" presName="Name23" presStyleLbl="parChTrans1D4" presStyleIdx="1" presStyleCnt="4"/>
      <dgm:spPr/>
    </dgm:pt>
    <dgm:pt modelId="{1D1F14B3-912F-D44F-9FE3-4482A44B4C7E}" type="pres">
      <dgm:prSet presAssocID="{20653787-5B3C-8D4B-801F-1245732FCC4F}" presName="hierRoot4" presStyleCnt="0"/>
      <dgm:spPr/>
    </dgm:pt>
    <dgm:pt modelId="{283AA987-DF5E-1A41-BB94-8D44C301C81B}" type="pres">
      <dgm:prSet presAssocID="{20653787-5B3C-8D4B-801F-1245732FCC4F}" presName="composite4" presStyleCnt="0"/>
      <dgm:spPr/>
    </dgm:pt>
    <dgm:pt modelId="{7DA3F8CC-70EE-AF45-90CD-AAB16FC14084}" type="pres">
      <dgm:prSet presAssocID="{20653787-5B3C-8D4B-801F-1245732FCC4F}" presName="background4" presStyleLbl="node4" presStyleIdx="1" presStyleCnt="4"/>
      <dgm:spPr/>
    </dgm:pt>
    <dgm:pt modelId="{2AD18AE3-CEFE-2845-BF55-D6B63B8F3A59}" type="pres">
      <dgm:prSet presAssocID="{20653787-5B3C-8D4B-801F-1245732FCC4F}" presName="text4" presStyleLbl="fgAcc4" presStyleIdx="1" presStyleCnt="4" custScaleX="145883">
        <dgm:presLayoutVars>
          <dgm:chPref val="3"/>
        </dgm:presLayoutVars>
      </dgm:prSet>
      <dgm:spPr/>
    </dgm:pt>
    <dgm:pt modelId="{D4B4E248-CD4C-DF43-A6BF-2EBDB2703933}" type="pres">
      <dgm:prSet presAssocID="{20653787-5B3C-8D4B-801F-1245732FCC4F}" presName="hierChild5" presStyleCnt="0"/>
      <dgm:spPr/>
    </dgm:pt>
    <dgm:pt modelId="{50589F15-9441-CE4D-A012-1E7BC74F4051}" type="pres">
      <dgm:prSet presAssocID="{BF9386EE-C666-9B45-9C0F-9D3F67069D8A}" presName="Name17" presStyleLbl="parChTrans1D3" presStyleIdx="1" presStyleCnt="2"/>
      <dgm:spPr/>
    </dgm:pt>
    <dgm:pt modelId="{3910ADFA-1FDD-4146-AFCD-C8E2FB8F16CA}" type="pres">
      <dgm:prSet presAssocID="{8ECC73AA-5C65-A649-9A43-73C11FB9B7B7}" presName="hierRoot3" presStyleCnt="0"/>
      <dgm:spPr/>
    </dgm:pt>
    <dgm:pt modelId="{56DD8A60-6A22-7744-9FE2-F553034324B3}" type="pres">
      <dgm:prSet presAssocID="{8ECC73AA-5C65-A649-9A43-73C11FB9B7B7}" presName="composite3" presStyleCnt="0"/>
      <dgm:spPr/>
    </dgm:pt>
    <dgm:pt modelId="{B901588D-8517-6C40-AFC2-9C8D6EA06574}" type="pres">
      <dgm:prSet presAssocID="{8ECC73AA-5C65-A649-9A43-73C11FB9B7B7}" presName="background3" presStyleLbl="node3" presStyleIdx="1" presStyleCnt="2"/>
      <dgm:spPr/>
    </dgm:pt>
    <dgm:pt modelId="{70D1D5B3-E03C-6E4C-8FDC-2165C6286E0F}" type="pres">
      <dgm:prSet presAssocID="{8ECC73AA-5C65-A649-9A43-73C11FB9B7B7}" presName="text3" presStyleLbl="fgAcc3" presStyleIdx="1" presStyleCnt="2" custScaleX="194136">
        <dgm:presLayoutVars>
          <dgm:chPref val="3"/>
        </dgm:presLayoutVars>
      </dgm:prSet>
      <dgm:spPr/>
    </dgm:pt>
    <dgm:pt modelId="{8D48AF9F-D454-0F45-8B60-2A7294A9E29E}" type="pres">
      <dgm:prSet presAssocID="{8ECC73AA-5C65-A649-9A43-73C11FB9B7B7}" presName="hierChild4" presStyleCnt="0"/>
      <dgm:spPr/>
    </dgm:pt>
    <dgm:pt modelId="{757632A2-30CF-B443-BD16-1FDF1AEEFD5C}" type="pres">
      <dgm:prSet presAssocID="{28D003EA-CB6B-C942-AADF-81100F6FB921}" presName="Name23" presStyleLbl="parChTrans1D4" presStyleIdx="2" presStyleCnt="4"/>
      <dgm:spPr/>
    </dgm:pt>
    <dgm:pt modelId="{AF47B0F8-DF4F-1F42-9839-68625A7FFA20}" type="pres">
      <dgm:prSet presAssocID="{34716EE3-BDC2-9D4C-8B3A-2808A599C24A}" presName="hierRoot4" presStyleCnt="0"/>
      <dgm:spPr/>
    </dgm:pt>
    <dgm:pt modelId="{7016BDE1-E1AF-A149-856A-9D0E4CB3CA8C}" type="pres">
      <dgm:prSet presAssocID="{34716EE3-BDC2-9D4C-8B3A-2808A599C24A}" presName="composite4" presStyleCnt="0"/>
      <dgm:spPr/>
    </dgm:pt>
    <dgm:pt modelId="{F95A87AF-724A-1B4A-8618-D8BBE50C9956}" type="pres">
      <dgm:prSet presAssocID="{34716EE3-BDC2-9D4C-8B3A-2808A599C24A}" presName="background4" presStyleLbl="node4" presStyleIdx="2" presStyleCnt="4"/>
      <dgm:spPr/>
    </dgm:pt>
    <dgm:pt modelId="{A8139DF6-4193-8B4C-931E-340A59442597}" type="pres">
      <dgm:prSet presAssocID="{34716EE3-BDC2-9D4C-8B3A-2808A599C24A}" presName="text4" presStyleLbl="fgAcc4" presStyleIdx="2" presStyleCnt="4" custScaleX="164075">
        <dgm:presLayoutVars>
          <dgm:chPref val="3"/>
        </dgm:presLayoutVars>
      </dgm:prSet>
      <dgm:spPr/>
    </dgm:pt>
    <dgm:pt modelId="{6BC0290F-56B6-BA42-B9B2-0A11EF82A3A1}" type="pres">
      <dgm:prSet presAssocID="{34716EE3-BDC2-9D4C-8B3A-2808A599C24A}" presName="hierChild5" presStyleCnt="0"/>
      <dgm:spPr/>
    </dgm:pt>
    <dgm:pt modelId="{95194AAB-E895-B049-BF26-ACD55526F865}" type="pres">
      <dgm:prSet presAssocID="{CCE4CD6B-8B40-8F45-9189-29011ED79E15}" presName="Name23" presStyleLbl="parChTrans1D4" presStyleIdx="3" presStyleCnt="4"/>
      <dgm:spPr/>
    </dgm:pt>
    <dgm:pt modelId="{AC3A29E0-E192-6441-B0D7-897BDE7A6AA3}" type="pres">
      <dgm:prSet presAssocID="{5274ED5D-2B9B-574F-A163-F96226EAF4C8}" presName="hierRoot4" presStyleCnt="0"/>
      <dgm:spPr/>
    </dgm:pt>
    <dgm:pt modelId="{071C182F-BFA2-2941-A965-9D9EE7E8BE9F}" type="pres">
      <dgm:prSet presAssocID="{5274ED5D-2B9B-574F-A163-F96226EAF4C8}" presName="composite4" presStyleCnt="0"/>
      <dgm:spPr/>
    </dgm:pt>
    <dgm:pt modelId="{5BA88695-C1EF-DA4A-B517-403313A4E9F0}" type="pres">
      <dgm:prSet presAssocID="{5274ED5D-2B9B-574F-A163-F96226EAF4C8}" presName="background4" presStyleLbl="node4" presStyleIdx="3" presStyleCnt="4"/>
      <dgm:spPr/>
    </dgm:pt>
    <dgm:pt modelId="{9B6DA554-EC52-EA46-A462-CED90D1E309D}" type="pres">
      <dgm:prSet presAssocID="{5274ED5D-2B9B-574F-A163-F96226EAF4C8}" presName="text4" presStyleLbl="fgAcc4" presStyleIdx="3" presStyleCnt="4" custScaleX="157816">
        <dgm:presLayoutVars>
          <dgm:chPref val="3"/>
        </dgm:presLayoutVars>
      </dgm:prSet>
      <dgm:spPr/>
    </dgm:pt>
    <dgm:pt modelId="{B494BF64-F5C8-A24F-9494-943B2B963679}" type="pres">
      <dgm:prSet presAssocID="{5274ED5D-2B9B-574F-A163-F96226EAF4C8}" presName="hierChild5" presStyleCnt="0"/>
      <dgm:spPr/>
    </dgm:pt>
  </dgm:ptLst>
  <dgm:cxnLst>
    <dgm:cxn modelId="{23E25C05-9F29-8B49-AC5D-6F42774332D9}" type="presOf" srcId="{5274ED5D-2B9B-574F-A163-F96226EAF4C8}" destId="{9B6DA554-EC52-EA46-A462-CED90D1E309D}" srcOrd="0" destOrd="0" presId="urn:microsoft.com/office/officeart/2005/8/layout/hierarchy1"/>
    <dgm:cxn modelId="{AC390C0E-44AD-1C43-85E9-3C5DA9AA2C10}" type="presOf" srcId="{7B1C7891-36F8-BF43-B59B-FBAFEF77E0E2}" destId="{4FBB77D1-2A39-D845-8238-91187437403A}" srcOrd="0" destOrd="0" presId="urn:microsoft.com/office/officeart/2005/8/layout/hierarchy1"/>
    <dgm:cxn modelId="{85B6151E-8458-1F41-ADDB-03FB16B6A7F5}" srcId="{AA85EF8D-2E6B-D44D-B779-FD4C57C08849}" destId="{94D40173-CCE7-6341-954A-50A3A17B0BC3}" srcOrd="0" destOrd="0" parTransId="{A1FD4D98-FC1C-AC4A-AB89-63EE3A8C6365}" sibTransId="{02D3B4A6-7A1E-E549-AF09-81C9BA2558FE}"/>
    <dgm:cxn modelId="{EE516520-2763-064E-91F7-A3089A450E2F}" type="presOf" srcId="{CCE4CD6B-8B40-8F45-9189-29011ED79E15}" destId="{95194AAB-E895-B049-BF26-ACD55526F865}" srcOrd="0" destOrd="0" presId="urn:microsoft.com/office/officeart/2005/8/layout/hierarchy1"/>
    <dgm:cxn modelId="{F8306529-5675-9142-BE84-7B922D7142B3}" type="presOf" srcId="{20653787-5B3C-8D4B-801F-1245732FCC4F}" destId="{2AD18AE3-CEFE-2845-BF55-D6B63B8F3A59}" srcOrd="0" destOrd="0" presId="urn:microsoft.com/office/officeart/2005/8/layout/hierarchy1"/>
    <dgm:cxn modelId="{7F36BC2A-B8DB-E74D-AD16-B24847006CF0}" type="presOf" srcId="{7AF86618-4B40-0946-8699-284FD7AFE7FF}" destId="{0984C045-4F09-2B4D-BD61-EA805E925AB5}" srcOrd="0" destOrd="0" presId="urn:microsoft.com/office/officeart/2005/8/layout/hierarchy1"/>
    <dgm:cxn modelId="{556A5E2C-3039-6642-8615-C00FF13DE0CB}" srcId="{8ECC73AA-5C65-A649-9A43-73C11FB9B7B7}" destId="{5274ED5D-2B9B-574F-A163-F96226EAF4C8}" srcOrd="1" destOrd="0" parTransId="{CCE4CD6B-8B40-8F45-9189-29011ED79E15}" sibTransId="{DDC36C94-9A44-854E-863D-25A8ED442B8F}"/>
    <dgm:cxn modelId="{D53B5136-C9DC-C441-B66E-BD3BEC66B0B3}" type="presOf" srcId="{AA85EF8D-2E6B-D44D-B779-FD4C57C08849}" destId="{A1F79428-1F31-F14F-8324-95356DB39AFE}" srcOrd="0" destOrd="0" presId="urn:microsoft.com/office/officeart/2005/8/layout/hierarchy1"/>
    <dgm:cxn modelId="{9F6D433F-EE94-F34A-A596-F27E0501F6A3}" type="presOf" srcId="{0B540B15-8730-184F-B988-8BB09F9943AB}" destId="{F1838E75-047E-F445-ACF3-2E459943E7D5}" srcOrd="0" destOrd="0" presId="urn:microsoft.com/office/officeart/2005/8/layout/hierarchy1"/>
    <dgm:cxn modelId="{FC8C473F-B464-7145-95CD-5D32ED82C058}" srcId="{94BD65E9-600D-3C42-AAE0-3A5D5DFE5204}" destId="{20653787-5B3C-8D4B-801F-1245732FCC4F}" srcOrd="1" destOrd="0" parTransId="{1B410698-B1F3-D44C-96CE-D47F783C5938}" sibTransId="{875CB876-06D7-9141-A5DF-A6C7FB7E8270}"/>
    <dgm:cxn modelId="{B2A7D946-0035-F544-A6A4-F927CB1D948C}" type="presOf" srcId="{34716EE3-BDC2-9D4C-8B3A-2808A599C24A}" destId="{A8139DF6-4193-8B4C-931E-340A59442597}" srcOrd="0" destOrd="0" presId="urn:microsoft.com/office/officeart/2005/8/layout/hierarchy1"/>
    <dgm:cxn modelId="{F9DE2B69-16D9-5E46-898C-5B3D3A71A235}" type="presOf" srcId="{6698CD53-8604-E64F-BE41-5B5C125878A5}" destId="{F2172A20-4FD2-BB4A-9BF3-7E88FF95C41B}" srcOrd="0" destOrd="0" presId="urn:microsoft.com/office/officeart/2005/8/layout/hierarchy1"/>
    <dgm:cxn modelId="{2BF6976D-2E1A-AF4E-A231-FD4612668EAC}" type="presOf" srcId="{11C1EF0C-35B3-3C48-8307-F5E7B7DC81BE}" destId="{A454F9CE-1CCA-A64E-AECC-BF402536BD5F}" srcOrd="0" destOrd="0" presId="urn:microsoft.com/office/officeart/2005/8/layout/hierarchy1"/>
    <dgm:cxn modelId="{AB53A072-FC35-6B40-9EA3-BE7E9CBA0FB3}" srcId="{94BD65E9-600D-3C42-AAE0-3A5D5DFE5204}" destId="{0B540B15-8730-184F-B988-8BB09F9943AB}" srcOrd="0" destOrd="0" parTransId="{11C1EF0C-35B3-3C48-8307-F5E7B7DC81BE}" sibTransId="{BFDADE00-5422-5648-A815-E31031FC8EB8}"/>
    <dgm:cxn modelId="{827B30A1-D595-6D47-996A-790BB23B40AF}" srcId="{7B1C7891-36F8-BF43-B59B-FBAFEF77E0E2}" destId="{8ECC73AA-5C65-A649-9A43-73C11FB9B7B7}" srcOrd="1" destOrd="0" parTransId="{BF9386EE-C666-9B45-9C0F-9D3F67069D8A}" sibTransId="{63210687-0E1D-F24D-8DEF-0824C14F939F}"/>
    <dgm:cxn modelId="{2B4140B7-F8B5-6C4D-977A-50A6E0872D58}" type="presOf" srcId="{94BD65E9-600D-3C42-AAE0-3A5D5DFE5204}" destId="{8910BBA8-C0FC-524F-8BC4-38CAF7D12CF9}" srcOrd="0" destOrd="0" presId="urn:microsoft.com/office/officeart/2005/8/layout/hierarchy1"/>
    <dgm:cxn modelId="{130370BC-0CB4-1543-A3F8-FFA72A822A64}" type="presOf" srcId="{BF9386EE-C666-9B45-9C0F-9D3F67069D8A}" destId="{50589F15-9441-CE4D-A012-1E7BC74F4051}" srcOrd="0" destOrd="0" presId="urn:microsoft.com/office/officeart/2005/8/layout/hierarchy1"/>
    <dgm:cxn modelId="{5D649CBD-A429-FD4C-8DA3-1A8751EB8CB0}" srcId="{8ECC73AA-5C65-A649-9A43-73C11FB9B7B7}" destId="{34716EE3-BDC2-9D4C-8B3A-2808A599C24A}" srcOrd="0" destOrd="0" parTransId="{28D003EA-CB6B-C942-AADF-81100F6FB921}" sibTransId="{712FE4D5-6EA0-A246-A5ED-4CD8D6513B19}"/>
    <dgm:cxn modelId="{AFCF51BE-686F-FE49-8096-761166FF50F2}" srcId="{94D40173-CCE7-6341-954A-50A3A17B0BC3}" destId="{7B1C7891-36F8-BF43-B59B-FBAFEF77E0E2}" srcOrd="0" destOrd="0" parTransId="{6698CD53-8604-E64F-BE41-5B5C125878A5}" sibTransId="{E950AE41-E104-554D-9EFC-20B81E315650}"/>
    <dgm:cxn modelId="{6CB4D6BE-2F39-1447-955D-E5A064115274}" type="presOf" srcId="{94D40173-CCE7-6341-954A-50A3A17B0BC3}" destId="{15A8FE3E-265A-034D-A70C-BFA2CC87DFEA}" srcOrd="0" destOrd="0" presId="urn:microsoft.com/office/officeart/2005/8/layout/hierarchy1"/>
    <dgm:cxn modelId="{01BCF0BF-342B-5B44-8580-664397D6C08D}" srcId="{7B1C7891-36F8-BF43-B59B-FBAFEF77E0E2}" destId="{94BD65E9-600D-3C42-AAE0-3A5D5DFE5204}" srcOrd="0" destOrd="0" parTransId="{7AF86618-4B40-0946-8699-284FD7AFE7FF}" sibTransId="{2C29EC6B-C765-8240-935A-CFAFFD96F4DA}"/>
    <dgm:cxn modelId="{D1D760DB-E2F1-7344-9044-711A5138627C}" type="presOf" srcId="{1B410698-B1F3-D44C-96CE-D47F783C5938}" destId="{FDAAAA4C-D582-794B-B535-E68E3A4AFDA3}" srcOrd="0" destOrd="0" presId="urn:microsoft.com/office/officeart/2005/8/layout/hierarchy1"/>
    <dgm:cxn modelId="{16486DEB-DE22-0345-8CBC-86E1E35D503F}" type="presOf" srcId="{28D003EA-CB6B-C942-AADF-81100F6FB921}" destId="{757632A2-30CF-B443-BD16-1FDF1AEEFD5C}" srcOrd="0" destOrd="0" presId="urn:microsoft.com/office/officeart/2005/8/layout/hierarchy1"/>
    <dgm:cxn modelId="{ADFEE5FE-F813-C34A-B86C-3E3B167C4FE3}" type="presOf" srcId="{8ECC73AA-5C65-A649-9A43-73C11FB9B7B7}" destId="{70D1D5B3-E03C-6E4C-8FDC-2165C6286E0F}" srcOrd="0" destOrd="0" presId="urn:microsoft.com/office/officeart/2005/8/layout/hierarchy1"/>
    <dgm:cxn modelId="{E2E161D8-BE01-B54D-BB7C-5FD540E8B177}" type="presParOf" srcId="{A1F79428-1F31-F14F-8324-95356DB39AFE}" destId="{668F07E2-6CF7-DD42-9185-53CF02BF7B47}" srcOrd="0" destOrd="0" presId="urn:microsoft.com/office/officeart/2005/8/layout/hierarchy1"/>
    <dgm:cxn modelId="{C7AC0D2F-098B-7549-9CDF-33A2A8868DE7}" type="presParOf" srcId="{668F07E2-6CF7-DD42-9185-53CF02BF7B47}" destId="{D0BB9DF4-FE4B-C546-910C-6B4819190E88}" srcOrd="0" destOrd="0" presId="urn:microsoft.com/office/officeart/2005/8/layout/hierarchy1"/>
    <dgm:cxn modelId="{B0BA0FD4-2D7C-6243-AA31-02F6BFAEBCFE}" type="presParOf" srcId="{D0BB9DF4-FE4B-C546-910C-6B4819190E88}" destId="{C51BBC05-0833-C84A-B09E-364712539D10}" srcOrd="0" destOrd="0" presId="urn:microsoft.com/office/officeart/2005/8/layout/hierarchy1"/>
    <dgm:cxn modelId="{054F78AA-A98A-0F46-B390-2F3E538DD50F}" type="presParOf" srcId="{D0BB9DF4-FE4B-C546-910C-6B4819190E88}" destId="{15A8FE3E-265A-034D-A70C-BFA2CC87DFEA}" srcOrd="1" destOrd="0" presId="urn:microsoft.com/office/officeart/2005/8/layout/hierarchy1"/>
    <dgm:cxn modelId="{9EBE9153-083A-DB4A-A850-C03D90CB612C}" type="presParOf" srcId="{668F07E2-6CF7-DD42-9185-53CF02BF7B47}" destId="{2D97CAB7-2942-A042-A4E9-B5ED6D10F78E}" srcOrd="1" destOrd="0" presId="urn:microsoft.com/office/officeart/2005/8/layout/hierarchy1"/>
    <dgm:cxn modelId="{5BB4DAB1-ACC3-A84B-87EF-49B33D1E2BC3}" type="presParOf" srcId="{2D97CAB7-2942-A042-A4E9-B5ED6D10F78E}" destId="{F2172A20-4FD2-BB4A-9BF3-7E88FF95C41B}" srcOrd="0" destOrd="0" presId="urn:microsoft.com/office/officeart/2005/8/layout/hierarchy1"/>
    <dgm:cxn modelId="{4FE1908D-75E3-6C41-A315-D9793DD38818}" type="presParOf" srcId="{2D97CAB7-2942-A042-A4E9-B5ED6D10F78E}" destId="{EF9F7BFA-64C1-8841-92FE-F21F900D1088}" srcOrd="1" destOrd="0" presId="urn:microsoft.com/office/officeart/2005/8/layout/hierarchy1"/>
    <dgm:cxn modelId="{F5FFB833-EBA0-234C-88B2-2BC1981BBD0D}" type="presParOf" srcId="{EF9F7BFA-64C1-8841-92FE-F21F900D1088}" destId="{A49E2856-0022-5647-880D-9A72A6C84602}" srcOrd="0" destOrd="0" presId="urn:microsoft.com/office/officeart/2005/8/layout/hierarchy1"/>
    <dgm:cxn modelId="{68EB0972-6DF9-594A-87B0-E116CEDD044A}" type="presParOf" srcId="{A49E2856-0022-5647-880D-9A72A6C84602}" destId="{C70B5A8E-97CF-4F44-BA92-73239D8BCDE9}" srcOrd="0" destOrd="0" presId="urn:microsoft.com/office/officeart/2005/8/layout/hierarchy1"/>
    <dgm:cxn modelId="{71117ECD-5F54-6445-A90A-29452EABD25D}" type="presParOf" srcId="{A49E2856-0022-5647-880D-9A72A6C84602}" destId="{4FBB77D1-2A39-D845-8238-91187437403A}" srcOrd="1" destOrd="0" presId="urn:microsoft.com/office/officeart/2005/8/layout/hierarchy1"/>
    <dgm:cxn modelId="{6BCA7C18-2476-2C42-BA41-C6A57F4C4BB2}" type="presParOf" srcId="{EF9F7BFA-64C1-8841-92FE-F21F900D1088}" destId="{8082B92D-0D7A-D945-BD50-6161AC885E51}" srcOrd="1" destOrd="0" presId="urn:microsoft.com/office/officeart/2005/8/layout/hierarchy1"/>
    <dgm:cxn modelId="{4633C8FE-93DD-0844-8DF9-1ADBB26C45CA}" type="presParOf" srcId="{8082B92D-0D7A-D945-BD50-6161AC885E51}" destId="{0984C045-4F09-2B4D-BD61-EA805E925AB5}" srcOrd="0" destOrd="0" presId="urn:microsoft.com/office/officeart/2005/8/layout/hierarchy1"/>
    <dgm:cxn modelId="{77D1867E-527A-194A-9198-1E6EA055E8C9}" type="presParOf" srcId="{8082B92D-0D7A-D945-BD50-6161AC885E51}" destId="{5D926759-0DD3-E941-8A46-0008031FAC3F}" srcOrd="1" destOrd="0" presId="urn:microsoft.com/office/officeart/2005/8/layout/hierarchy1"/>
    <dgm:cxn modelId="{E8F681F7-5A7D-4D41-935D-6EE6865BC5C9}" type="presParOf" srcId="{5D926759-0DD3-E941-8A46-0008031FAC3F}" destId="{F55D5DE3-E94C-7D43-A24E-59A7AF1FB594}" srcOrd="0" destOrd="0" presId="urn:microsoft.com/office/officeart/2005/8/layout/hierarchy1"/>
    <dgm:cxn modelId="{1450A85E-91A9-7344-9415-70249A6805E7}" type="presParOf" srcId="{F55D5DE3-E94C-7D43-A24E-59A7AF1FB594}" destId="{50F56CF8-F01F-C245-AA3F-BA4FF5072E57}" srcOrd="0" destOrd="0" presId="urn:microsoft.com/office/officeart/2005/8/layout/hierarchy1"/>
    <dgm:cxn modelId="{6B9D462B-9F96-F34A-ACC8-E6B66539E102}" type="presParOf" srcId="{F55D5DE3-E94C-7D43-A24E-59A7AF1FB594}" destId="{8910BBA8-C0FC-524F-8BC4-38CAF7D12CF9}" srcOrd="1" destOrd="0" presId="urn:microsoft.com/office/officeart/2005/8/layout/hierarchy1"/>
    <dgm:cxn modelId="{61EEEC5C-DA7C-1243-A15C-611CCD5C0774}" type="presParOf" srcId="{5D926759-0DD3-E941-8A46-0008031FAC3F}" destId="{B1FC3F4F-7D64-A74B-AF45-F6502EA7BD03}" srcOrd="1" destOrd="0" presId="urn:microsoft.com/office/officeart/2005/8/layout/hierarchy1"/>
    <dgm:cxn modelId="{A3187102-DF78-A743-90DF-EBB37ABF3B1C}" type="presParOf" srcId="{B1FC3F4F-7D64-A74B-AF45-F6502EA7BD03}" destId="{A454F9CE-1CCA-A64E-AECC-BF402536BD5F}" srcOrd="0" destOrd="0" presId="urn:microsoft.com/office/officeart/2005/8/layout/hierarchy1"/>
    <dgm:cxn modelId="{6920C343-660B-3F40-9F2D-16B4FB735254}" type="presParOf" srcId="{B1FC3F4F-7D64-A74B-AF45-F6502EA7BD03}" destId="{6A9D0B02-A851-2348-882F-685424ECD6EB}" srcOrd="1" destOrd="0" presId="urn:microsoft.com/office/officeart/2005/8/layout/hierarchy1"/>
    <dgm:cxn modelId="{1342CD7C-311C-8547-BBC6-B653C3DD1F60}" type="presParOf" srcId="{6A9D0B02-A851-2348-882F-685424ECD6EB}" destId="{5D1D9518-C0CB-E149-BDEC-9752ED0835EC}" srcOrd="0" destOrd="0" presId="urn:microsoft.com/office/officeart/2005/8/layout/hierarchy1"/>
    <dgm:cxn modelId="{E53BC86C-6F71-784F-8F7E-337E7F6A3D47}" type="presParOf" srcId="{5D1D9518-C0CB-E149-BDEC-9752ED0835EC}" destId="{0F6B743E-DFB8-B743-9E95-92EDD85E81B5}" srcOrd="0" destOrd="0" presId="urn:microsoft.com/office/officeart/2005/8/layout/hierarchy1"/>
    <dgm:cxn modelId="{41C73300-6F9E-3C40-A4CE-20A5052C9AB2}" type="presParOf" srcId="{5D1D9518-C0CB-E149-BDEC-9752ED0835EC}" destId="{F1838E75-047E-F445-ACF3-2E459943E7D5}" srcOrd="1" destOrd="0" presId="urn:microsoft.com/office/officeart/2005/8/layout/hierarchy1"/>
    <dgm:cxn modelId="{D820743D-2A14-E940-A83E-2E3249AC7E77}" type="presParOf" srcId="{6A9D0B02-A851-2348-882F-685424ECD6EB}" destId="{B684AE1F-E609-7C48-8C0B-F4EDA65D7935}" srcOrd="1" destOrd="0" presId="urn:microsoft.com/office/officeart/2005/8/layout/hierarchy1"/>
    <dgm:cxn modelId="{63584A86-5D55-1B4E-B053-ECC7BCA917B8}" type="presParOf" srcId="{B1FC3F4F-7D64-A74B-AF45-F6502EA7BD03}" destId="{FDAAAA4C-D582-794B-B535-E68E3A4AFDA3}" srcOrd="2" destOrd="0" presId="urn:microsoft.com/office/officeart/2005/8/layout/hierarchy1"/>
    <dgm:cxn modelId="{CA30F341-C127-7B45-A05A-984501266C1F}" type="presParOf" srcId="{B1FC3F4F-7D64-A74B-AF45-F6502EA7BD03}" destId="{1D1F14B3-912F-D44F-9FE3-4482A44B4C7E}" srcOrd="3" destOrd="0" presId="urn:microsoft.com/office/officeart/2005/8/layout/hierarchy1"/>
    <dgm:cxn modelId="{75197F19-C820-DB4B-9BFC-E295C45CA300}" type="presParOf" srcId="{1D1F14B3-912F-D44F-9FE3-4482A44B4C7E}" destId="{283AA987-DF5E-1A41-BB94-8D44C301C81B}" srcOrd="0" destOrd="0" presId="urn:microsoft.com/office/officeart/2005/8/layout/hierarchy1"/>
    <dgm:cxn modelId="{36D9A35D-4D6C-8442-BAC6-1BED2FB597BC}" type="presParOf" srcId="{283AA987-DF5E-1A41-BB94-8D44C301C81B}" destId="{7DA3F8CC-70EE-AF45-90CD-AAB16FC14084}" srcOrd="0" destOrd="0" presId="urn:microsoft.com/office/officeart/2005/8/layout/hierarchy1"/>
    <dgm:cxn modelId="{C0F39C38-3E68-704F-B95C-C0102A6192F4}" type="presParOf" srcId="{283AA987-DF5E-1A41-BB94-8D44C301C81B}" destId="{2AD18AE3-CEFE-2845-BF55-D6B63B8F3A59}" srcOrd="1" destOrd="0" presId="urn:microsoft.com/office/officeart/2005/8/layout/hierarchy1"/>
    <dgm:cxn modelId="{75868E15-8C2B-3546-A6C7-BE3D60FC62E8}" type="presParOf" srcId="{1D1F14B3-912F-D44F-9FE3-4482A44B4C7E}" destId="{D4B4E248-CD4C-DF43-A6BF-2EBDB2703933}" srcOrd="1" destOrd="0" presId="urn:microsoft.com/office/officeart/2005/8/layout/hierarchy1"/>
    <dgm:cxn modelId="{88BC9585-1CB3-4E49-999E-EC7E3FDA8485}" type="presParOf" srcId="{8082B92D-0D7A-D945-BD50-6161AC885E51}" destId="{50589F15-9441-CE4D-A012-1E7BC74F4051}" srcOrd="2" destOrd="0" presId="urn:microsoft.com/office/officeart/2005/8/layout/hierarchy1"/>
    <dgm:cxn modelId="{7F286365-04DB-5C4D-953F-FB53D33FB09A}" type="presParOf" srcId="{8082B92D-0D7A-D945-BD50-6161AC885E51}" destId="{3910ADFA-1FDD-4146-AFCD-C8E2FB8F16CA}" srcOrd="3" destOrd="0" presId="urn:microsoft.com/office/officeart/2005/8/layout/hierarchy1"/>
    <dgm:cxn modelId="{C7046733-B902-2547-8073-4F7DC55BED43}" type="presParOf" srcId="{3910ADFA-1FDD-4146-AFCD-C8E2FB8F16CA}" destId="{56DD8A60-6A22-7744-9FE2-F553034324B3}" srcOrd="0" destOrd="0" presId="urn:microsoft.com/office/officeart/2005/8/layout/hierarchy1"/>
    <dgm:cxn modelId="{D57FB47C-5650-354B-825C-E03E89B2B5AD}" type="presParOf" srcId="{56DD8A60-6A22-7744-9FE2-F553034324B3}" destId="{B901588D-8517-6C40-AFC2-9C8D6EA06574}" srcOrd="0" destOrd="0" presId="urn:microsoft.com/office/officeart/2005/8/layout/hierarchy1"/>
    <dgm:cxn modelId="{63D33B7C-AB10-7846-A18A-5F708FBADC15}" type="presParOf" srcId="{56DD8A60-6A22-7744-9FE2-F553034324B3}" destId="{70D1D5B3-E03C-6E4C-8FDC-2165C6286E0F}" srcOrd="1" destOrd="0" presId="urn:microsoft.com/office/officeart/2005/8/layout/hierarchy1"/>
    <dgm:cxn modelId="{87316A29-DC5B-EF48-A523-8ECEBBEB1293}" type="presParOf" srcId="{3910ADFA-1FDD-4146-AFCD-C8E2FB8F16CA}" destId="{8D48AF9F-D454-0F45-8B60-2A7294A9E29E}" srcOrd="1" destOrd="0" presId="urn:microsoft.com/office/officeart/2005/8/layout/hierarchy1"/>
    <dgm:cxn modelId="{593C69B5-69BE-544D-B7A6-5A6E193AAD63}" type="presParOf" srcId="{8D48AF9F-D454-0F45-8B60-2A7294A9E29E}" destId="{757632A2-30CF-B443-BD16-1FDF1AEEFD5C}" srcOrd="0" destOrd="0" presId="urn:microsoft.com/office/officeart/2005/8/layout/hierarchy1"/>
    <dgm:cxn modelId="{0E00BAFF-EBC3-524E-BA33-4985C08E118F}" type="presParOf" srcId="{8D48AF9F-D454-0F45-8B60-2A7294A9E29E}" destId="{AF47B0F8-DF4F-1F42-9839-68625A7FFA20}" srcOrd="1" destOrd="0" presId="urn:microsoft.com/office/officeart/2005/8/layout/hierarchy1"/>
    <dgm:cxn modelId="{AEF9E8B2-8CDE-6C42-A80A-1E3FAF520D1E}" type="presParOf" srcId="{AF47B0F8-DF4F-1F42-9839-68625A7FFA20}" destId="{7016BDE1-E1AF-A149-856A-9D0E4CB3CA8C}" srcOrd="0" destOrd="0" presId="urn:microsoft.com/office/officeart/2005/8/layout/hierarchy1"/>
    <dgm:cxn modelId="{3EBF78C2-00C0-2F4B-BF2F-09A507A2A7C9}" type="presParOf" srcId="{7016BDE1-E1AF-A149-856A-9D0E4CB3CA8C}" destId="{F95A87AF-724A-1B4A-8618-D8BBE50C9956}" srcOrd="0" destOrd="0" presId="urn:microsoft.com/office/officeart/2005/8/layout/hierarchy1"/>
    <dgm:cxn modelId="{0833EA60-E1A9-644E-AF9E-1DB5142789FC}" type="presParOf" srcId="{7016BDE1-E1AF-A149-856A-9D0E4CB3CA8C}" destId="{A8139DF6-4193-8B4C-931E-340A59442597}" srcOrd="1" destOrd="0" presId="urn:microsoft.com/office/officeart/2005/8/layout/hierarchy1"/>
    <dgm:cxn modelId="{5D266C24-7A0E-AD43-B06C-728DB4749FC9}" type="presParOf" srcId="{AF47B0F8-DF4F-1F42-9839-68625A7FFA20}" destId="{6BC0290F-56B6-BA42-B9B2-0A11EF82A3A1}" srcOrd="1" destOrd="0" presId="urn:microsoft.com/office/officeart/2005/8/layout/hierarchy1"/>
    <dgm:cxn modelId="{E633D706-76B5-0046-94A8-41AF443470C0}" type="presParOf" srcId="{8D48AF9F-D454-0F45-8B60-2A7294A9E29E}" destId="{95194AAB-E895-B049-BF26-ACD55526F865}" srcOrd="2" destOrd="0" presId="urn:microsoft.com/office/officeart/2005/8/layout/hierarchy1"/>
    <dgm:cxn modelId="{AFCDFEC7-C5AB-3547-BFC4-8F6385D472A4}" type="presParOf" srcId="{8D48AF9F-D454-0F45-8B60-2A7294A9E29E}" destId="{AC3A29E0-E192-6441-B0D7-897BDE7A6AA3}" srcOrd="3" destOrd="0" presId="urn:microsoft.com/office/officeart/2005/8/layout/hierarchy1"/>
    <dgm:cxn modelId="{61FEB948-6EC4-264B-9A53-4FC17763CE2B}" type="presParOf" srcId="{AC3A29E0-E192-6441-B0D7-897BDE7A6AA3}" destId="{071C182F-BFA2-2941-A965-9D9EE7E8BE9F}" srcOrd="0" destOrd="0" presId="urn:microsoft.com/office/officeart/2005/8/layout/hierarchy1"/>
    <dgm:cxn modelId="{1EAB81FF-7A28-6C4B-8A04-75ADC9429E9A}" type="presParOf" srcId="{071C182F-BFA2-2941-A965-9D9EE7E8BE9F}" destId="{5BA88695-C1EF-DA4A-B517-403313A4E9F0}" srcOrd="0" destOrd="0" presId="urn:microsoft.com/office/officeart/2005/8/layout/hierarchy1"/>
    <dgm:cxn modelId="{471C0F25-BD18-5B4F-947D-41E70605529F}" type="presParOf" srcId="{071C182F-BFA2-2941-A965-9D9EE7E8BE9F}" destId="{9B6DA554-EC52-EA46-A462-CED90D1E309D}" srcOrd="1" destOrd="0" presId="urn:microsoft.com/office/officeart/2005/8/layout/hierarchy1"/>
    <dgm:cxn modelId="{A7995395-D593-0F48-9047-66135CD504C7}" type="presParOf" srcId="{AC3A29E0-E192-6441-B0D7-897BDE7A6AA3}" destId="{B494BF64-F5C8-A24F-9494-943B2B9636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94AAB-E895-B049-BF26-ACD55526F865}">
      <dsp:nvSpPr>
        <dsp:cNvPr id="0" name=""/>
        <dsp:cNvSpPr/>
      </dsp:nvSpPr>
      <dsp:spPr>
        <a:xfrm>
          <a:off x="5691765" y="2685085"/>
          <a:ext cx="1005639" cy="313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72"/>
              </a:lnTo>
              <a:lnTo>
                <a:pt x="1005639" y="213972"/>
              </a:lnTo>
              <a:lnTo>
                <a:pt x="1005639" y="3139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7632A2-30CF-B443-BD16-1FDF1AEEFD5C}">
      <dsp:nvSpPr>
        <dsp:cNvPr id="0" name=""/>
        <dsp:cNvSpPr/>
      </dsp:nvSpPr>
      <dsp:spPr>
        <a:xfrm>
          <a:off x="4719912" y="2685085"/>
          <a:ext cx="971853" cy="313985"/>
        </a:xfrm>
        <a:custGeom>
          <a:avLst/>
          <a:gdLst/>
          <a:ahLst/>
          <a:cxnLst/>
          <a:rect l="0" t="0" r="0" b="0"/>
          <a:pathLst>
            <a:path>
              <a:moveTo>
                <a:pt x="971853" y="0"/>
              </a:moveTo>
              <a:lnTo>
                <a:pt x="971853" y="213972"/>
              </a:lnTo>
              <a:lnTo>
                <a:pt x="0" y="213972"/>
              </a:lnTo>
              <a:lnTo>
                <a:pt x="0" y="3139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89F15-9441-CE4D-A012-1E7BC74F4051}">
      <dsp:nvSpPr>
        <dsp:cNvPr id="0" name=""/>
        <dsp:cNvSpPr/>
      </dsp:nvSpPr>
      <dsp:spPr>
        <a:xfrm>
          <a:off x="3936053" y="1685549"/>
          <a:ext cx="1755711" cy="313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72"/>
              </a:lnTo>
              <a:lnTo>
                <a:pt x="1755711" y="213972"/>
              </a:lnTo>
              <a:lnTo>
                <a:pt x="1755711" y="3139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AAA4C-D582-794B-B535-E68E3A4AFDA3}">
      <dsp:nvSpPr>
        <dsp:cNvPr id="0" name=""/>
        <dsp:cNvSpPr/>
      </dsp:nvSpPr>
      <dsp:spPr>
        <a:xfrm>
          <a:off x="1905879" y="2685085"/>
          <a:ext cx="900955" cy="313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72"/>
              </a:lnTo>
              <a:lnTo>
                <a:pt x="900955" y="213972"/>
              </a:lnTo>
              <a:lnTo>
                <a:pt x="900955" y="3139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4F9CE-1CCA-A64E-AECC-BF402536BD5F}">
      <dsp:nvSpPr>
        <dsp:cNvPr id="0" name=""/>
        <dsp:cNvSpPr/>
      </dsp:nvSpPr>
      <dsp:spPr>
        <a:xfrm>
          <a:off x="998440" y="2685085"/>
          <a:ext cx="907438" cy="313985"/>
        </a:xfrm>
        <a:custGeom>
          <a:avLst/>
          <a:gdLst/>
          <a:ahLst/>
          <a:cxnLst/>
          <a:rect l="0" t="0" r="0" b="0"/>
          <a:pathLst>
            <a:path>
              <a:moveTo>
                <a:pt x="907438" y="0"/>
              </a:moveTo>
              <a:lnTo>
                <a:pt x="907438" y="213972"/>
              </a:lnTo>
              <a:lnTo>
                <a:pt x="0" y="213972"/>
              </a:lnTo>
              <a:lnTo>
                <a:pt x="0" y="3139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4C045-4F09-2B4D-BD61-EA805E925AB5}">
      <dsp:nvSpPr>
        <dsp:cNvPr id="0" name=""/>
        <dsp:cNvSpPr/>
      </dsp:nvSpPr>
      <dsp:spPr>
        <a:xfrm>
          <a:off x="1905879" y="1685549"/>
          <a:ext cx="2030174" cy="313985"/>
        </a:xfrm>
        <a:custGeom>
          <a:avLst/>
          <a:gdLst/>
          <a:ahLst/>
          <a:cxnLst/>
          <a:rect l="0" t="0" r="0" b="0"/>
          <a:pathLst>
            <a:path>
              <a:moveTo>
                <a:pt x="2030174" y="0"/>
              </a:moveTo>
              <a:lnTo>
                <a:pt x="2030174" y="213972"/>
              </a:lnTo>
              <a:lnTo>
                <a:pt x="0" y="213972"/>
              </a:lnTo>
              <a:lnTo>
                <a:pt x="0" y="31398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72A20-4FD2-BB4A-9BF3-7E88FF95C41B}">
      <dsp:nvSpPr>
        <dsp:cNvPr id="0" name=""/>
        <dsp:cNvSpPr/>
      </dsp:nvSpPr>
      <dsp:spPr>
        <a:xfrm>
          <a:off x="3890333" y="686012"/>
          <a:ext cx="91440" cy="3139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9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BBC05-0833-C84A-B09E-364712539D10}">
      <dsp:nvSpPr>
        <dsp:cNvPr id="0" name=""/>
        <dsp:cNvSpPr/>
      </dsp:nvSpPr>
      <dsp:spPr>
        <a:xfrm>
          <a:off x="3130612" y="461"/>
          <a:ext cx="1610882" cy="68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8FE3E-265A-034D-A70C-BFA2CC87DFEA}">
      <dsp:nvSpPr>
        <dsp:cNvPr id="0" name=""/>
        <dsp:cNvSpPr/>
      </dsp:nvSpPr>
      <dsp:spPr>
        <a:xfrm>
          <a:off x="3250569" y="114420"/>
          <a:ext cx="1610882" cy="685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Formatiivinen arviointi</a:t>
          </a:r>
        </a:p>
      </dsp:txBody>
      <dsp:txXfrm>
        <a:off x="3270648" y="134499"/>
        <a:ext cx="1570724" cy="645392"/>
      </dsp:txXfrm>
    </dsp:sp>
    <dsp:sp modelId="{C70B5A8E-97CF-4F44-BA92-73239D8BCDE9}">
      <dsp:nvSpPr>
        <dsp:cNvPr id="0" name=""/>
        <dsp:cNvSpPr/>
      </dsp:nvSpPr>
      <dsp:spPr>
        <a:xfrm>
          <a:off x="3027547" y="999998"/>
          <a:ext cx="1817011" cy="68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77D1-2A39-D845-8238-91187437403A}">
      <dsp:nvSpPr>
        <dsp:cNvPr id="0" name=""/>
        <dsp:cNvSpPr/>
      </dsp:nvSpPr>
      <dsp:spPr>
        <a:xfrm>
          <a:off x="3147504" y="1113957"/>
          <a:ext cx="1817011" cy="685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Tuottaa ajantasaista tietoa oppilaan saavutuksista</a:t>
          </a:r>
        </a:p>
      </dsp:txBody>
      <dsp:txXfrm>
        <a:off x="3167583" y="1134036"/>
        <a:ext cx="1776853" cy="645392"/>
      </dsp:txXfrm>
    </dsp:sp>
    <dsp:sp modelId="{50F56CF8-F01F-C245-AA3F-BA4FF5072E57}">
      <dsp:nvSpPr>
        <dsp:cNvPr id="0" name=""/>
        <dsp:cNvSpPr/>
      </dsp:nvSpPr>
      <dsp:spPr>
        <a:xfrm>
          <a:off x="1132388" y="1999535"/>
          <a:ext cx="1546980" cy="68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0BBA8-C0FC-524F-8BC4-38CAF7D12CF9}">
      <dsp:nvSpPr>
        <dsp:cNvPr id="0" name=""/>
        <dsp:cNvSpPr/>
      </dsp:nvSpPr>
      <dsp:spPr>
        <a:xfrm>
          <a:off x="1252345" y="2113493"/>
          <a:ext cx="1546980" cy="685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Jotta voidaan arvioida opetuksen onnistumista</a:t>
          </a:r>
        </a:p>
      </dsp:txBody>
      <dsp:txXfrm>
        <a:off x="1272424" y="2133572"/>
        <a:ext cx="1506822" cy="645392"/>
      </dsp:txXfrm>
    </dsp:sp>
    <dsp:sp modelId="{0F6B743E-DFB8-B743-9E95-92EDD85E81B5}">
      <dsp:nvSpPr>
        <dsp:cNvPr id="0" name=""/>
        <dsp:cNvSpPr/>
      </dsp:nvSpPr>
      <dsp:spPr>
        <a:xfrm>
          <a:off x="217441" y="2999071"/>
          <a:ext cx="1561997" cy="68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38E75-047E-F445-ACF3-2E459943E7D5}">
      <dsp:nvSpPr>
        <dsp:cNvPr id="0" name=""/>
        <dsp:cNvSpPr/>
      </dsp:nvSpPr>
      <dsp:spPr>
        <a:xfrm>
          <a:off x="337398" y="3113030"/>
          <a:ext cx="1561997" cy="685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Joka tähtää opetuksen  muokkaamiseen</a:t>
          </a:r>
        </a:p>
      </dsp:txBody>
      <dsp:txXfrm>
        <a:off x="357477" y="3133109"/>
        <a:ext cx="1521839" cy="645392"/>
      </dsp:txXfrm>
    </dsp:sp>
    <dsp:sp modelId="{7DA3F8CC-70EE-AF45-90CD-AAB16FC14084}">
      <dsp:nvSpPr>
        <dsp:cNvPr id="0" name=""/>
        <dsp:cNvSpPr/>
      </dsp:nvSpPr>
      <dsp:spPr>
        <a:xfrm>
          <a:off x="2019352" y="2999071"/>
          <a:ext cx="1574963" cy="68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18AE3-CEFE-2845-BF55-D6B63B8F3A59}">
      <dsp:nvSpPr>
        <dsp:cNvPr id="0" name=""/>
        <dsp:cNvSpPr/>
      </dsp:nvSpPr>
      <dsp:spPr>
        <a:xfrm>
          <a:off x="2139308" y="3113030"/>
          <a:ext cx="1574963" cy="685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Joka varmistaa asioiden uudelleen opettamista</a:t>
          </a:r>
        </a:p>
      </dsp:txBody>
      <dsp:txXfrm>
        <a:off x="2159387" y="3133109"/>
        <a:ext cx="1534805" cy="645392"/>
      </dsp:txXfrm>
    </dsp:sp>
    <dsp:sp modelId="{B901588D-8517-6C40-AFC2-9C8D6EA06574}">
      <dsp:nvSpPr>
        <dsp:cNvPr id="0" name=""/>
        <dsp:cNvSpPr/>
      </dsp:nvSpPr>
      <dsp:spPr>
        <a:xfrm>
          <a:off x="4643812" y="1999535"/>
          <a:ext cx="2095906" cy="68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1D5B3-E03C-6E4C-8FDC-2165C6286E0F}">
      <dsp:nvSpPr>
        <dsp:cNvPr id="0" name=""/>
        <dsp:cNvSpPr/>
      </dsp:nvSpPr>
      <dsp:spPr>
        <a:xfrm>
          <a:off x="4763768" y="2113493"/>
          <a:ext cx="2095906" cy="685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Jotta voidaan seurata oppilaan yksilöllistä edistymistä sen selvittämiseksi</a:t>
          </a:r>
        </a:p>
      </dsp:txBody>
      <dsp:txXfrm>
        <a:off x="4783847" y="2133572"/>
        <a:ext cx="2055748" cy="645392"/>
      </dsp:txXfrm>
    </dsp:sp>
    <dsp:sp modelId="{F95A87AF-724A-1B4A-8618-D8BBE50C9956}">
      <dsp:nvSpPr>
        <dsp:cNvPr id="0" name=""/>
        <dsp:cNvSpPr/>
      </dsp:nvSpPr>
      <dsp:spPr>
        <a:xfrm>
          <a:off x="3834229" y="2999071"/>
          <a:ext cx="1771366" cy="68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39DF6-4193-8B4C-931E-340A59442597}">
      <dsp:nvSpPr>
        <dsp:cNvPr id="0" name=""/>
        <dsp:cNvSpPr/>
      </dsp:nvSpPr>
      <dsp:spPr>
        <a:xfrm>
          <a:off x="3954185" y="3113030"/>
          <a:ext cx="1771366" cy="685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Mitä oppilas on oppinut tai ei ole oppinut.</a:t>
          </a:r>
        </a:p>
      </dsp:txBody>
      <dsp:txXfrm>
        <a:off x="3974264" y="3133109"/>
        <a:ext cx="1731208" cy="645392"/>
      </dsp:txXfrm>
    </dsp:sp>
    <dsp:sp modelId="{5BA88695-C1EF-DA4A-B517-403313A4E9F0}">
      <dsp:nvSpPr>
        <dsp:cNvPr id="0" name=""/>
        <dsp:cNvSpPr/>
      </dsp:nvSpPr>
      <dsp:spPr>
        <a:xfrm>
          <a:off x="5845508" y="2999071"/>
          <a:ext cx="1703793" cy="685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DA554-EC52-EA46-A462-CED90D1E309D}">
      <dsp:nvSpPr>
        <dsp:cNvPr id="0" name=""/>
        <dsp:cNvSpPr/>
      </dsp:nvSpPr>
      <dsp:spPr>
        <a:xfrm>
          <a:off x="5965464" y="3113030"/>
          <a:ext cx="1703793" cy="685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Mitä oppilas osaa tai ei osaa tehdä.</a:t>
          </a:r>
        </a:p>
      </dsp:txBody>
      <dsp:txXfrm>
        <a:off x="5985543" y="3133109"/>
        <a:ext cx="1663635" cy="645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4519" tIns="47259" rIns="94519" bIns="4725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4519" tIns="47259" rIns="94519" bIns="47259" rtlCol="0"/>
          <a:lstStyle>
            <a:lvl1pPr algn="r">
              <a:defRPr sz="1200"/>
            </a:lvl1pPr>
          </a:lstStyle>
          <a:p>
            <a:fld id="{42E96700-AF71-4094-B2D9-F73221955D7E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1233488"/>
            <a:ext cx="4443412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9" tIns="47259" rIns="94519" bIns="4725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4519" tIns="47259" rIns="94519" bIns="472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4519" tIns="47259" rIns="94519" bIns="4725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4519" tIns="47259" rIns="94519" bIns="47259" rtlCol="0" anchor="b"/>
          <a:lstStyle>
            <a:lvl1pPr algn="r">
              <a:defRPr sz="1200"/>
            </a:lvl1pPr>
          </a:lstStyle>
          <a:p>
            <a:fld id="{D31D5056-A7FB-4C7E-BE78-84B935D107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759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D5056-A7FB-4C7E-BE78-84B935D107C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130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Kuva opiskelijaryhmästä! Sekä</a:t>
            </a:r>
            <a:r>
              <a:rPr lang="fi-FI" baseline="0"/>
              <a:t> erikseen että yhdessä nimien kera, muuten en opi koskaan nimiä.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5056-A7FB-4C7E-BE78-84B935D107C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82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Kuva opiskelijaryhmästä! Sekä</a:t>
            </a:r>
            <a:r>
              <a:rPr lang="fi-FI" baseline="0"/>
              <a:t> erikseen että yhdessä nimien kera, muuten en opi koskaan nimiä.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5056-A7FB-4C7E-BE78-84B935D107C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460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B0A99-15BB-1C42-862C-DA18BC35DB8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02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CB344-1C34-3445-ACA1-03AEDB9A9D7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413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CDBA3-8E53-4B38-8A28-94E4F9D9260E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46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CDBA3-8E53-4B38-8A28-94E4F9D9260E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68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CDBA3-8E53-4B38-8A28-94E4F9D9260E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30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Hyvä idea, nämä opiskelijoista</a:t>
            </a:r>
            <a:r>
              <a:rPr lang="fi-FI" baseline="0"/>
              <a:t> kumpuavat tavoitteet </a:t>
            </a:r>
            <a:r>
              <a:rPr lang="fi-FI"/>
              <a:t>voisi sitten</a:t>
            </a:r>
            <a:r>
              <a:rPr lang="fi-FI" baseline="0"/>
              <a:t> palauttaa mieliin viimeistään loppuseminaarissa. Mietin, että pitäisikö vielä keskusteluttaa ja valmistaa ryhmää opetuksiin seuraavalla konkreetilla kysymyksellä: Miten pääset/pääsemme tavoitteeseen? Eli johtaisi keskusteluun opetuksiin valmistautumisesta…tämä tuli mieleen perjantain keskustelun pohjalta, kun Riitta painotti napakkaa aloitusta ja ryhmän haltuunottoa. </a:t>
            </a:r>
            <a:r>
              <a:rPr lang="fi-FI" b="1" baseline="0"/>
              <a:t>Tein yhden dian näiden tavoitteiden perään tästä asiasta.</a:t>
            </a:r>
            <a:endParaRPr lang="fi-FI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D5056-A7FB-4C7E-BE78-84B935D107CC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6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B7B120-76BD-490E-906D-D7D206AF0024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877F95-7A24-4D7B-80EF-6F0BC46732C4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542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B120-76BD-490E-906D-D7D206AF0024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F95-7A24-4D7B-80EF-6F0BC46732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07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B120-76BD-490E-906D-D7D206AF0024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F95-7A24-4D7B-80EF-6F0BC46732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65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2636912"/>
            <a:ext cx="8424863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569" y="4941168"/>
            <a:ext cx="8424863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8713" y="980728"/>
            <a:ext cx="1666574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84822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8713" y="980728"/>
            <a:ext cx="1666574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2636912"/>
            <a:ext cx="8424863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569" y="4941168"/>
            <a:ext cx="8424863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47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8713" y="980728"/>
            <a:ext cx="1666574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2636912"/>
            <a:ext cx="8424863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569" y="4941168"/>
            <a:ext cx="8424863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75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8713" y="980728"/>
            <a:ext cx="1666574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2636912"/>
            <a:ext cx="8424863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569" y="4941168"/>
            <a:ext cx="8424863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3940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9" y="1773239"/>
            <a:ext cx="842202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3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91581" y="1773238"/>
            <a:ext cx="7992851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3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5274078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41" y="2132856"/>
            <a:ext cx="3239690" cy="2015802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841" y="4436690"/>
            <a:ext cx="3239690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15407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4146854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5274078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15407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41" y="2132856"/>
            <a:ext cx="3239690" cy="2015802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841" y="4436690"/>
            <a:ext cx="3239690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44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B120-76BD-490E-906D-D7D206AF0024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F95-7A24-4D7B-80EF-6F0BC46732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39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69922" y="0"/>
            <a:ext cx="5274078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15407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41" y="2132856"/>
            <a:ext cx="3239690" cy="2015802"/>
          </a:xfrm>
        </p:spPr>
        <p:txBody>
          <a:bodyPr anchor="t" anchorCtr="0"/>
          <a:lstStyle>
            <a:lvl1pPr algn="l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841" y="4436690"/>
            <a:ext cx="3239690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65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69922" y="0"/>
            <a:ext cx="5274078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15407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41" y="2132856"/>
            <a:ext cx="3239690" cy="2015802"/>
          </a:xfrm>
        </p:spPr>
        <p:txBody>
          <a:bodyPr anchor="t" anchorCtr="0"/>
          <a:lstStyle>
            <a:lvl1pPr algn="l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841" y="4436690"/>
            <a:ext cx="3239690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455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69922" y="0"/>
            <a:ext cx="5274078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15407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41" y="2132856"/>
            <a:ext cx="3239690" cy="2015802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841" y="4436690"/>
            <a:ext cx="3239690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962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69922" y="0"/>
            <a:ext cx="5274078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1453" y="476672"/>
            <a:ext cx="115407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41" y="2132856"/>
            <a:ext cx="3239690" cy="2015802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9841" y="4436690"/>
            <a:ext cx="3239690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321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766" y="1773239"/>
            <a:ext cx="367222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0012" y="1773238"/>
            <a:ext cx="367240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70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269" y="1773238"/>
            <a:ext cx="345671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766" y="2420889"/>
            <a:ext cx="3672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96036" y="1773238"/>
            <a:ext cx="345619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0012" y="2420889"/>
            <a:ext cx="3672223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508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269" y="1773238"/>
            <a:ext cx="777716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766" y="2420889"/>
            <a:ext cx="799266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52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773239"/>
            <a:ext cx="5077011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16217" y="1773238"/>
            <a:ext cx="226821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15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410" y="1773239"/>
            <a:ext cx="5509022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59570" y="1773238"/>
            <a:ext cx="226821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659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3" y="476250"/>
            <a:ext cx="3456385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773239"/>
            <a:ext cx="367240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2611" y="0"/>
            <a:ext cx="4641389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885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B7B120-76BD-490E-906D-D7D206AF0024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5877F95-7A24-4D7B-80EF-6F0BC46732C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4886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476250"/>
            <a:ext cx="4860988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773239"/>
            <a:ext cx="5077011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8755" y="0"/>
            <a:ext cx="3345245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68" y="6381329"/>
            <a:ext cx="59923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7634" y="6381329"/>
            <a:ext cx="3294366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9569" y="6381552"/>
            <a:ext cx="323999" cy="215801"/>
          </a:xfrm>
        </p:spPr>
        <p:txBody>
          <a:bodyPr/>
          <a:lstStyle>
            <a:lvl1pPr algn="l">
              <a:defRPr/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637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69" y="1773238"/>
            <a:ext cx="2592251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569" y="2420889"/>
            <a:ext cx="2592251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75857" y="1773238"/>
            <a:ext cx="2592288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75857" y="2420889"/>
            <a:ext cx="259228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181" y="1773238"/>
            <a:ext cx="2592251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2181" y="2420889"/>
            <a:ext cx="2592251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01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766" y="1773239"/>
            <a:ext cx="507682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2442" y="1773238"/>
            <a:ext cx="2591990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645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75857" y="1773239"/>
            <a:ext cx="550857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569" y="1773238"/>
            <a:ext cx="2592251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19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569" y="1773238"/>
            <a:ext cx="2592251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59569" y="5373216"/>
            <a:ext cx="2592251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35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71157" y="1773238"/>
            <a:ext cx="2592251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271157" y="5373216"/>
            <a:ext cx="2592251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35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2181" y="1773238"/>
            <a:ext cx="2592251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92181" y="5373216"/>
            <a:ext cx="2592251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35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85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67" y="3789040"/>
            <a:ext cx="7992665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91581" y="4797152"/>
            <a:ext cx="7992851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9144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512" y="476672"/>
            <a:ext cx="202013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4895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9532" y="0"/>
            <a:ext cx="431976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67" y="3789040"/>
            <a:ext cx="7992665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91581" y="4797152"/>
            <a:ext cx="7992851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9144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696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67" y="3789040"/>
            <a:ext cx="7992665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91581" y="4797152"/>
            <a:ext cx="7992851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"/>
            <a:ext cx="9144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9532" y="0"/>
            <a:ext cx="431976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160898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4512" y="476672"/>
            <a:ext cx="202013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004048" y="1051892"/>
            <a:ext cx="3348372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62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154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B120-76BD-490E-906D-D7D206AF0024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F95-7A24-4D7B-80EF-6F0BC46732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7808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2349451"/>
            <a:ext cx="8424863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158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2349451"/>
            <a:ext cx="8424863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0" y="6669361"/>
            <a:ext cx="9144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9532" y="0"/>
            <a:ext cx="431976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3341135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587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19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276000" y="1916833"/>
            <a:ext cx="2592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4018" y="5013176"/>
            <a:ext cx="216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23566" y="5012630"/>
            <a:ext cx="216386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64012" y="5012630"/>
            <a:ext cx="216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04048" y="5013176"/>
            <a:ext cx="215717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93887" y="5012630"/>
            <a:ext cx="216095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401594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276000" y="1916833"/>
            <a:ext cx="2592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4018" y="5013176"/>
            <a:ext cx="216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23566" y="5012630"/>
            <a:ext cx="216386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64012" y="5012630"/>
            <a:ext cx="216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04048" y="5013176"/>
            <a:ext cx="215717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93887" y="5012630"/>
            <a:ext cx="216095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321507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276000" y="1916833"/>
            <a:ext cx="2592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4018" y="5013176"/>
            <a:ext cx="216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23566" y="5012630"/>
            <a:ext cx="216386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64012" y="5012630"/>
            <a:ext cx="216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04048" y="5013176"/>
            <a:ext cx="215717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93887" y="5012630"/>
            <a:ext cx="216095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03841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276000" y="1916833"/>
            <a:ext cx="2592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1"/>
            <a:ext cx="9144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734018" y="5013176"/>
            <a:ext cx="216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23566" y="5012630"/>
            <a:ext cx="216386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464012" y="5012630"/>
            <a:ext cx="216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04048" y="5013176"/>
            <a:ext cx="215717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193887" y="5012630"/>
            <a:ext cx="216095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23506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B120-76BD-490E-906D-D7D206AF0024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F95-7A24-4D7B-80EF-6F0BC46732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4060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B120-76BD-490E-906D-D7D206AF0024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F95-7A24-4D7B-80EF-6F0BC46732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31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7B120-76BD-490E-906D-D7D206AF0024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7F95-7A24-4D7B-80EF-6F0BC46732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060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0BB7B120-76BD-490E-906D-D7D206AF0024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55877F95-7A24-4D7B-80EF-6F0BC46732C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5248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0BB7B120-76BD-490E-906D-D7D206AF0024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55877F95-7A24-4D7B-80EF-6F0BC46732C4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178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B7B120-76BD-490E-906D-D7D206AF0024}" type="datetimeFigureOut">
              <a:rPr lang="fi-FI" smtClean="0"/>
              <a:t>1.9.2025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77F95-7A24-4D7B-80EF-6F0BC46732C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874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476250"/>
            <a:ext cx="7776827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728" y="1773239"/>
            <a:ext cx="8424863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58354" y="6381329"/>
            <a:ext cx="702078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0" i="0" cap="all" spc="38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6381329"/>
            <a:ext cx="318635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0" i="0" cap="all" spc="38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0432" y="6381552"/>
            <a:ext cx="323999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0" i="0" cap="all" spc="38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1"/>
            <a:ext cx="9144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9532" y="0"/>
            <a:ext cx="431976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9019655" y="6877510"/>
            <a:ext cx="121829" cy="230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15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150" baseline="0">
                <a:solidFill>
                  <a:schemeClr val="bg1"/>
                </a:solidFill>
                <a:latin typeface="+mn-lt"/>
              </a:rPr>
              <a:t> jyo</a:t>
            </a:r>
            <a:endParaRPr lang="en-GB" sz="15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" y="-50286"/>
            <a:ext cx="45196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08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-15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02406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1pPr>
      <a:lvl2pPr marL="406004" indent="-203597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Lato" panose="020F0502020204030203" pitchFamily="34" charset="0"/>
        <a:buChar char="–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2pPr>
      <a:lvl3pPr marL="602456" indent="-196454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4pPr>
      <a:lvl5pPr marL="1007269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5pPr>
      <a:lvl6pPr marL="1210866" indent="-203597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6pPr>
      <a:lvl7pPr marL="1413272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7pPr>
      <a:lvl8pPr marL="1615679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8pPr>
      <a:lvl9pPr marL="1813322" indent="-197644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repo.uef.fi/handle/123456789/29078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nu.penttinen@jyu.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nne.koivuniemi@edu.jyvaskyla.f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a.p.saari@jyu.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iina.kettunen@kristillinenkoulu.f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perusteet.opintopolku.fi/#/fi/perusopetus/419550/vuosiluokkakokonaisuus/428782/oppiaine/53052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/>
              <a:t>LPEA005 </a:t>
            </a:r>
            <a:br>
              <a:rPr lang="fi-FI"/>
            </a:br>
            <a:r>
              <a:rPr lang="fi-FI"/>
              <a:t>Kummikoulu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700"/>
              <a:t>Syksy 2025</a:t>
            </a:r>
          </a:p>
          <a:p>
            <a:r>
              <a:rPr lang="fi-FI" sz="1700"/>
              <a:t>Anu Penttinen, </a:t>
            </a:r>
            <a:r>
              <a:rPr lang="fi-FI" sz="1700" err="1"/>
              <a:t>susanna</a:t>
            </a:r>
            <a:r>
              <a:rPr lang="fi-FI" sz="1700"/>
              <a:t> saari</a:t>
            </a:r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109584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F12E08-AB45-624F-84C3-740E78A8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318" y="1073479"/>
            <a:ext cx="5371422" cy="702599"/>
          </a:xfrm>
        </p:spPr>
        <p:txBody>
          <a:bodyPr/>
          <a:lstStyle/>
          <a:p>
            <a:r>
              <a:rPr lang="fi-FI"/>
              <a:t>Summatiivinen arviointi perusopetuksen opetussuunnitelmassa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AD4D755-F216-2F46-9D19-ABD07994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fi-FI" sz="525" b="1">
                <a:solidFill>
                  <a:srgbClr val="002957"/>
                </a:solidFill>
                <a:latin typeface="Aleo"/>
              </a:rPr>
              <a:t>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B3DFF6D-6A96-0B4A-BBE6-01776605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fi-FI" sz="525" b="1">
                <a:solidFill>
                  <a:srgbClr val="002957"/>
                </a:solidFill>
                <a:latin typeface="Aleo"/>
              </a:rPr>
              <a:t>Irinja Lounassalo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E37C886-AC26-944B-97EE-26CAEFAD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E548902-A2E1-4711-A467-290FB9FE5D63}" type="slidenum">
              <a:rPr lang="fi-FI" sz="525" b="1">
                <a:solidFill>
                  <a:srgbClr val="002957"/>
                </a:solidFill>
                <a:latin typeface="Aleo"/>
              </a:rPr>
              <a:pPr defTabSz="685800">
                <a:defRPr/>
              </a:pPr>
              <a:t>10</a:t>
            </a:fld>
            <a:endParaRPr lang="fi-FI" sz="525" b="1">
              <a:solidFill>
                <a:srgbClr val="002957"/>
              </a:solidFill>
              <a:latin typeface="Aleo"/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F1F907B-00B7-1D43-B539-4CD0722FC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1452" y="2116413"/>
            <a:ext cx="5715146" cy="3118120"/>
          </a:xfrm>
        </p:spPr>
        <p:txBody>
          <a:bodyPr/>
          <a:lstStyle/>
          <a:p>
            <a:r>
              <a:rPr lang="fi-FI" sz="1500"/>
              <a:t>Kuvaa, kuinka hyvin ja missä määrin oppilas on saavuttanut opetussuunnitelmassa oppiaineille asetetut tavoitteet.</a:t>
            </a:r>
          </a:p>
          <a:p>
            <a:pPr lvl="1"/>
            <a:r>
              <a:rPr lang="fi-FI"/>
              <a:t>Päättöarviointi kohdistuu oppiaineille asetettuihin tavoitteisiin perusopetuksen oppimäärän päättyessä. </a:t>
            </a:r>
          </a:p>
          <a:p>
            <a:r>
              <a:rPr lang="fi-FI" sz="1500"/>
              <a:t>Tehdään vähintään jokaisen lukuvuoden päätteeksi sekä perusopetuksen päättyessä. </a:t>
            </a:r>
          </a:p>
          <a:p>
            <a:r>
              <a:rPr lang="fi-FI" sz="1500"/>
              <a:t>Summatiivisen arvioinnin tekee aina oppilasta opettanut opettaja, tai jos opettajia on useita, opettajat yhdessä.</a:t>
            </a:r>
          </a:p>
          <a:p>
            <a:r>
              <a:rPr lang="fi-FI" sz="1500"/>
              <a:t>Opettajan tulee dokumentoida arvioinnit niistä näytöistä, jotka vaikuttavat oppilaan summatiiviseen arviointiin. </a:t>
            </a:r>
          </a:p>
          <a:p>
            <a:r>
              <a:rPr lang="fi-FI" sz="1500">
                <a:solidFill>
                  <a:schemeClr val="accent1"/>
                </a:solidFill>
              </a:rPr>
              <a:t>SUMMATIIVINEN ARVIOINTI NOSTAA ESIIN OSAAMISEN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7F5F2AB-F436-1941-88FF-1AD0E4083A77}"/>
              </a:ext>
            </a:extLst>
          </p:cNvPr>
          <p:cNvSpPr txBox="1"/>
          <p:nvPr/>
        </p:nvSpPr>
        <p:spPr>
          <a:xfrm>
            <a:off x="167619" y="5285170"/>
            <a:ext cx="89763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1050">
                <a:solidFill>
                  <a:srgbClr val="000000"/>
                </a:solidFill>
                <a:latin typeface="Lato"/>
              </a:rPr>
              <a:t>Lähde: </a:t>
            </a:r>
          </a:p>
          <a:p>
            <a:pPr defTabSz="685800">
              <a:defRPr/>
            </a:pPr>
            <a:r>
              <a:rPr lang="fi-FI" sz="1050">
                <a:solidFill>
                  <a:srgbClr val="000000"/>
                </a:solidFill>
                <a:latin typeface="Lato"/>
              </a:rPr>
              <a:t>Opetushallitus. 2020. Oppilaan oppimisen ja osaamisen arviointi perusopetuksessa. Perusopetuksen opetussuunnitelman perusteiden 2014 muutokset.</a:t>
            </a:r>
          </a:p>
        </p:txBody>
      </p:sp>
      <p:pic>
        <p:nvPicPr>
          <p:cNvPr id="8" name="Kuva 7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1A3485BE-667B-A64A-9F2C-B92495AC4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" y="3232948"/>
            <a:ext cx="1394363" cy="20015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79C89EB-5E77-6F49-B348-E34CA75B5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57" y="2103564"/>
            <a:ext cx="1451983" cy="210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8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148BA85-FC62-B741-89F4-1A8BE849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fi-FI" sz="525" b="1">
                <a:solidFill>
                  <a:prstClr val="white"/>
                </a:solidFill>
                <a:latin typeface="Aleo"/>
              </a:rPr>
              <a:t>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649E440-870F-874D-A792-CFAC5F10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fi-FI" sz="525" b="1">
                <a:solidFill>
                  <a:prstClr val="white"/>
                </a:solidFill>
                <a:latin typeface="Aleo"/>
              </a:rPr>
              <a:t>Irinja Lounassalo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AB8C473-4C01-A147-B48E-F66BC4EF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E548902-A2E1-4711-A467-290FB9FE5D63}" type="slidenum">
              <a:rPr lang="fi-FI" sz="525" b="1">
                <a:solidFill>
                  <a:prstClr val="white"/>
                </a:solidFill>
                <a:latin typeface="Aleo"/>
              </a:rPr>
              <a:pPr defTabSz="685800">
                <a:defRPr/>
              </a:pPr>
              <a:t>11</a:t>
            </a:fld>
            <a:endParaRPr lang="fi-FI" sz="525" b="1">
              <a:solidFill>
                <a:prstClr val="white"/>
              </a:solidFill>
              <a:latin typeface="Aleo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669F487-ED99-4641-A5CB-3EE608B31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575" y="2186862"/>
            <a:ext cx="3239690" cy="1511852"/>
          </a:xfrm>
        </p:spPr>
        <p:txBody>
          <a:bodyPr/>
          <a:lstStyle/>
          <a:p>
            <a:r>
              <a:rPr lang="fi-FI"/>
              <a:t>Huomioita formatiivisesta arvioinnista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77926CF-CA30-9F4D-A78B-870D05DC07F2}"/>
              </a:ext>
            </a:extLst>
          </p:cNvPr>
          <p:cNvSpPr txBox="1"/>
          <p:nvPr/>
        </p:nvSpPr>
        <p:spPr>
          <a:xfrm>
            <a:off x="5220742" y="4347102"/>
            <a:ext cx="32396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fi-FI" sz="2100" b="1" spc="-15">
                <a:solidFill>
                  <a:prstClr val="white"/>
                </a:solidFill>
                <a:latin typeface="Lato"/>
              </a:rPr>
              <a:t>Arviointia oppimista varten</a:t>
            </a:r>
          </a:p>
          <a:p>
            <a:pPr algn="r" defTabSz="685800">
              <a:defRPr/>
            </a:pPr>
            <a:r>
              <a:rPr lang="fi-FI" sz="2100" b="1" i="1" spc="-15" err="1">
                <a:solidFill>
                  <a:prstClr val="white"/>
                </a:solidFill>
                <a:latin typeface="Lato"/>
              </a:rPr>
              <a:t>Assessment</a:t>
            </a:r>
            <a:r>
              <a:rPr lang="fi-FI" sz="2100" b="1" i="1" spc="-15">
                <a:solidFill>
                  <a:prstClr val="white"/>
                </a:solidFill>
                <a:latin typeface="Lato"/>
              </a:rPr>
              <a:t> for </a:t>
            </a:r>
            <a:r>
              <a:rPr lang="fi-FI" sz="2100" b="1" i="1" spc="-15" err="1">
                <a:solidFill>
                  <a:prstClr val="white"/>
                </a:solidFill>
                <a:latin typeface="Lato"/>
              </a:rPr>
              <a:t>learning</a:t>
            </a:r>
            <a:endParaRPr lang="fi-FI" sz="2100" b="1" i="1" spc="-15">
              <a:solidFill>
                <a:prstClr val="white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4467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5C114C44-217B-A341-BA3E-4A2C3E0DD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" y="3232948"/>
            <a:ext cx="1394363" cy="200158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21BF7A-EE7B-CE4D-A984-2B1E6AD9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8" y="240376"/>
            <a:ext cx="6896373" cy="637167"/>
          </a:xfrm>
        </p:spPr>
        <p:txBody>
          <a:bodyPr/>
          <a:lstStyle/>
          <a:p>
            <a:r>
              <a:rPr lang="fi-FI"/>
              <a:t>Formatiivinen arviointi perusopetuksen opetussuunnitelmassa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19A54E-40E0-6240-B7D4-1B855BDA6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7641" y="1295889"/>
            <a:ext cx="5676790" cy="295695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fi-FI" sz="1700"/>
              <a:t>Kohdistuu oppimisen aikaiseen arviointiin </a:t>
            </a:r>
            <a:r>
              <a:rPr lang="fi-FI" sz="1700">
                <a:sym typeface="Wingdings" panose="05000000000000000000" pitchFamily="2" charset="2"/>
              </a:rPr>
              <a:t> luonnollinen osa opetusta  arviointitietoa hyödynnetään myös opetuksen kehittämisessä</a:t>
            </a:r>
            <a:endParaRPr lang="fi-FI" sz="1700"/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700"/>
              <a:t>Opintojen aikaista oppimista tukevaa, ohjaavaa ja kannustavaa toimintaa ja palautetta (opettajan ja oppijoiden välistä vuorovaikutusta)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700"/>
              <a:t>Tehtävänä ohjata ja tukea oppimista suhteessa asetettuihin tavoitteisiin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700"/>
              <a:t>Itsearviointi ja vertaispalaute ovat osa formatiivista arviointia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700"/>
              <a:t>Formatiivinen arviointi ei edellytä dokumentointia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700">
                <a:solidFill>
                  <a:schemeClr val="accent1"/>
                </a:solidFill>
              </a:rPr>
              <a:t>FORMATIIVINEN ARVIOINTI TUKEE OPPIMISPROSESSIA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64B7115-221D-7048-A184-904D9A6B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fi-FI" sz="525" b="1">
                <a:solidFill>
                  <a:srgbClr val="002957"/>
                </a:solidFill>
                <a:latin typeface="Aleo"/>
              </a:rPr>
              <a:t>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D77B9E-231B-514B-B2AF-93A6C76E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fi-FI" sz="525" b="1">
                <a:solidFill>
                  <a:srgbClr val="002957"/>
                </a:solidFill>
                <a:latin typeface="Aleo"/>
              </a:rPr>
              <a:t>Irinja Lounassalo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29276A-271A-BF41-A671-C227FEAF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E548902-A2E1-4711-A467-290FB9FE5D63}" type="slidenum">
              <a:rPr lang="fi-FI" sz="525" b="1">
                <a:solidFill>
                  <a:srgbClr val="002957"/>
                </a:solidFill>
                <a:latin typeface="Aleo"/>
              </a:rPr>
              <a:pPr defTabSz="685800">
                <a:defRPr/>
              </a:pPr>
              <a:t>12</a:t>
            </a:fld>
            <a:endParaRPr lang="fi-FI" sz="525" b="1">
              <a:solidFill>
                <a:srgbClr val="002957"/>
              </a:solidFill>
              <a:latin typeface="Aleo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F250ECC-E71B-6E42-BCB3-FAD6942DAF50}"/>
              </a:ext>
            </a:extLst>
          </p:cNvPr>
          <p:cNvSpPr txBox="1"/>
          <p:nvPr/>
        </p:nvSpPr>
        <p:spPr>
          <a:xfrm>
            <a:off x="180577" y="5434057"/>
            <a:ext cx="8963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900">
                <a:solidFill>
                  <a:srgbClr val="000000"/>
                </a:solidFill>
                <a:latin typeface="Lato"/>
              </a:rPr>
              <a:t>Lähde: Opetushallitus. 2020. Oppilaan oppimisen ja osaamisen arviointi perusopetuksessa. Perusopetuksen opetussuunnitelman perusteiden 2014 muutokset.  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1ABD9C2-9CFD-0C4D-AF15-BEE60C32A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057" y="2103564"/>
            <a:ext cx="1451983" cy="210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9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48EF84-E503-DB43-B5A6-58183DA2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599" y="1054621"/>
            <a:ext cx="7776827" cy="810407"/>
          </a:xfrm>
        </p:spPr>
        <p:txBody>
          <a:bodyPr/>
          <a:lstStyle/>
          <a:p>
            <a:r>
              <a:rPr lang="fi-FI"/>
              <a:t>Formatiivinen arviointi opettajan ja oppilaan näkökulmasta</a:t>
            </a:r>
            <a:br>
              <a:rPr lang="fi-FI"/>
            </a:br>
            <a:endParaRPr lang="fi-FI" sz="1500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50802852-1EF5-7248-8DBC-21443BCA51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49" y="1628179"/>
          <a:ext cx="7886700" cy="3799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E80EA22-8810-6442-B861-63D80C223D25}"/>
              </a:ext>
            </a:extLst>
          </p:cNvPr>
          <p:cNvSpPr txBox="1"/>
          <p:nvPr/>
        </p:nvSpPr>
        <p:spPr>
          <a:xfrm>
            <a:off x="413574" y="2784587"/>
            <a:ext cx="2053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1500">
                <a:solidFill>
                  <a:srgbClr val="000000"/>
                </a:solidFill>
                <a:latin typeface="Lato"/>
              </a:rPr>
              <a:t>Opetuksen kehittäminen </a:t>
            </a:r>
          </a:p>
          <a:p>
            <a:pPr defTabSz="685800">
              <a:defRPr/>
            </a:pPr>
            <a:r>
              <a:rPr lang="fi-FI" sz="1500">
                <a:solidFill>
                  <a:srgbClr val="000000"/>
                </a:solidFill>
                <a:latin typeface="Lato"/>
                <a:sym typeface="Wingdings" pitchFamily="2" charset="2"/>
              </a:rPr>
              <a:t> </a:t>
            </a:r>
            <a:r>
              <a:rPr lang="fi-FI" sz="1500">
                <a:solidFill>
                  <a:srgbClr val="000000"/>
                </a:solidFill>
                <a:latin typeface="Lato"/>
              </a:rPr>
              <a:t>Opettaja käyttää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6670A67-D45C-964D-8C8D-F44DB60ACE69}"/>
              </a:ext>
            </a:extLst>
          </p:cNvPr>
          <p:cNvSpPr txBox="1"/>
          <p:nvPr/>
        </p:nvSpPr>
        <p:spPr>
          <a:xfrm>
            <a:off x="6745747" y="2691754"/>
            <a:ext cx="22158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1500">
                <a:solidFill>
                  <a:srgbClr val="000000"/>
                </a:solidFill>
                <a:latin typeface="Lato"/>
              </a:rPr>
              <a:t>Oppimista tukeva arviointi</a:t>
            </a:r>
          </a:p>
          <a:p>
            <a:pPr defTabSz="685800">
              <a:defRPr/>
            </a:pPr>
            <a:r>
              <a:rPr lang="fi-FI" sz="1500">
                <a:solidFill>
                  <a:srgbClr val="000000"/>
                </a:solidFill>
                <a:latin typeface="Lato"/>
                <a:sym typeface="Wingdings" pitchFamily="2" charset="2"/>
              </a:rPr>
              <a:t> O</a:t>
            </a:r>
            <a:r>
              <a:rPr lang="fi-FI" sz="1500">
                <a:solidFill>
                  <a:srgbClr val="000000"/>
                </a:solidFill>
                <a:latin typeface="Lato"/>
              </a:rPr>
              <a:t>ppilas käyttää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186EC26-AB46-AA43-BC28-AE633873689A}"/>
              </a:ext>
            </a:extLst>
          </p:cNvPr>
          <p:cNvSpPr txBox="1"/>
          <p:nvPr/>
        </p:nvSpPr>
        <p:spPr>
          <a:xfrm>
            <a:off x="775253" y="5550745"/>
            <a:ext cx="511368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750">
                <a:solidFill>
                  <a:srgbClr val="000000"/>
                </a:solidFill>
                <a:latin typeface="Lato"/>
              </a:rPr>
              <a:t>Lähde: Päivi </a:t>
            </a:r>
            <a:r>
              <a:rPr lang="fi-FI" sz="750" err="1">
                <a:solidFill>
                  <a:srgbClr val="000000"/>
                </a:solidFill>
                <a:latin typeface="Lato"/>
              </a:rPr>
              <a:t>Atjosen</a:t>
            </a:r>
            <a:r>
              <a:rPr lang="fi-FI" sz="750">
                <a:solidFill>
                  <a:srgbClr val="000000"/>
                </a:solidFill>
                <a:latin typeface="Lato"/>
              </a:rPr>
              <a:t> videolta ”arvioinnin ydinkäsitteiden äärellä” </a:t>
            </a:r>
            <a:r>
              <a:rPr lang="fi-FI" sz="750" err="1">
                <a:solidFill>
                  <a:srgbClr val="000000"/>
                </a:solidFill>
                <a:latin typeface="Lato"/>
              </a:rPr>
              <a:t>https</a:t>
            </a:r>
            <a:r>
              <a:rPr lang="fi-FI" sz="750">
                <a:solidFill>
                  <a:srgbClr val="000000"/>
                </a:solidFill>
                <a:latin typeface="Lato"/>
              </a:rPr>
              <a:t>://</a:t>
            </a:r>
            <a:r>
              <a:rPr lang="fi-FI" sz="750" err="1">
                <a:solidFill>
                  <a:srgbClr val="000000"/>
                </a:solidFill>
                <a:latin typeface="Lato"/>
              </a:rPr>
              <a:t>www.youtube.com</a:t>
            </a:r>
            <a:r>
              <a:rPr lang="fi-FI" sz="750">
                <a:solidFill>
                  <a:srgbClr val="000000"/>
                </a:solidFill>
                <a:latin typeface="Lato"/>
              </a:rPr>
              <a:t>/</a:t>
            </a:r>
            <a:r>
              <a:rPr lang="fi-FI" sz="750" err="1">
                <a:solidFill>
                  <a:srgbClr val="000000"/>
                </a:solidFill>
                <a:latin typeface="Lato"/>
              </a:rPr>
              <a:t>watch?v</a:t>
            </a:r>
            <a:r>
              <a:rPr lang="fi-FI" sz="750">
                <a:solidFill>
                  <a:srgbClr val="000000"/>
                </a:solidFill>
                <a:latin typeface="Lato"/>
              </a:rPr>
              <a:t>=4-XuNJ2FG5I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CCCC5-854D-7147-E917-289D1C31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fi-FI">
                <a:solidFill>
                  <a:srgbClr val="002957"/>
                </a:solidFill>
                <a:latin typeface="Aleo"/>
              </a:rPr>
              <a:t>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B1AAB-8CA1-5390-DD56-920A1A12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fi-FI">
                <a:solidFill>
                  <a:srgbClr val="002957"/>
                </a:solidFill>
                <a:latin typeface="Aleo"/>
              </a:rPr>
              <a:t>Irinja Lounassalo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5C201-E26F-F58F-262B-DA3465327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B07B1E3-DA9D-4867-B890-5152B8761778}" type="slidenum">
              <a:rPr lang="fi-FI">
                <a:solidFill>
                  <a:srgbClr val="002957"/>
                </a:solidFill>
                <a:latin typeface="Aleo"/>
              </a:rPr>
              <a:pPr defTabSz="685800">
                <a:defRPr/>
              </a:pPr>
              <a:t>13</a:t>
            </a:fld>
            <a:endParaRPr lang="fi-FI">
              <a:solidFill>
                <a:srgbClr val="002957"/>
              </a:solidFill>
              <a:latin typeface="Aleo"/>
            </a:endParaRPr>
          </a:p>
        </p:txBody>
      </p:sp>
    </p:spTree>
    <p:extLst>
      <p:ext uri="{BB962C8B-B14F-4D97-AF65-F5344CB8AC3E}">
        <p14:creationId xmlns:p14="http://schemas.microsoft.com/office/powerpoint/2010/main" val="181112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19594-C129-7066-F4BF-21869A0E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fi-FI">
                <a:solidFill>
                  <a:prstClr val="white"/>
                </a:solidFill>
                <a:latin typeface="Aleo"/>
              </a:rPr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F336A-EEF1-32ED-7199-D62F564D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i-FI">
                <a:solidFill>
                  <a:prstClr val="white"/>
                </a:solidFill>
                <a:latin typeface="Aleo"/>
              </a:rPr>
              <a:t>Irinja Lounassalo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D07A5-6500-3FFB-7131-30C9EBB3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B07B1E3-DA9D-4867-B890-5152B8761778}" type="slidenum">
              <a:rPr lang="fi-FI">
                <a:solidFill>
                  <a:prstClr val="white"/>
                </a:solidFill>
                <a:latin typeface="Aleo"/>
              </a:rPr>
              <a:pPr defTabSz="685800"/>
              <a:t>14</a:t>
            </a:fld>
            <a:endParaRPr lang="fi-FI">
              <a:solidFill>
                <a:prstClr val="white"/>
              </a:solidFill>
              <a:latin typeface="Aleo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E911F6-2B37-313C-9DDC-B3A1C1E22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40" y="2456892"/>
            <a:ext cx="3611684" cy="1538639"/>
          </a:xfrm>
        </p:spPr>
        <p:txBody>
          <a:bodyPr/>
          <a:lstStyle/>
          <a:p>
            <a:r>
              <a:rPr lang="fi-FI"/>
              <a:t>Pienryhmätehtävä</a:t>
            </a:r>
            <a:br>
              <a:rPr lang="fi-FI"/>
            </a:br>
            <a:r>
              <a:rPr lang="fi-FI"/>
              <a:t>formatiivisesta arvioinnista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E494759-DDE7-B0AE-E54B-BD0FE32A1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043" y="1703395"/>
            <a:ext cx="3555023" cy="3559376"/>
          </a:xfrm>
        </p:spPr>
        <p:txBody>
          <a:bodyPr/>
          <a:lstStyle/>
          <a:p>
            <a:r>
              <a:rPr lang="fi-FI"/>
              <a:t>1. Muodostakaa pienryhmät opettajan ohjeiden mukaan.</a:t>
            </a:r>
          </a:p>
          <a:p>
            <a:r>
              <a:rPr lang="fi-FI"/>
              <a:t>2. Perehtykää Päivi </a:t>
            </a:r>
            <a:r>
              <a:rPr lang="fi-FI" err="1"/>
              <a:t>Atjosen</a:t>
            </a:r>
            <a:r>
              <a:rPr lang="fi-FI"/>
              <a:t> teokseen </a:t>
            </a:r>
            <a:r>
              <a:rPr lang="fi-FI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Formatiivinen arviointi perusopetuksessa (uef.fi)</a:t>
            </a:r>
            <a:endParaRPr lang="fi-FI"/>
          </a:p>
          <a:p>
            <a:r>
              <a:rPr lang="fi-FI"/>
              <a:t>3. Sivulta 46 eteenpäin (luku 5) löydätte käytännön vinkkejä formatiivisesta arvioinnista.</a:t>
            </a:r>
          </a:p>
          <a:p>
            <a:r>
              <a:rPr lang="fi-FI"/>
              <a:t>4. Kirjoittakaa jokainen itsellenne muistiin 1-3 menetelmää, joita voisitte mahdollisesti käyttää kummikouluopetuksessa. </a:t>
            </a:r>
          </a:p>
          <a:p>
            <a:endParaRPr lang="fi-FI"/>
          </a:p>
          <a:p>
            <a:r>
              <a:rPr lang="fi-FI"/>
              <a:t>Jokaisen tulee kummikouluharjoittelun aikana käyttää vähintään yhtä formatiivisen arvioinnin menetelmää opetuksessaan.</a:t>
            </a:r>
          </a:p>
        </p:txBody>
      </p:sp>
    </p:spTree>
    <p:extLst>
      <p:ext uri="{BB962C8B-B14F-4D97-AF65-F5344CB8AC3E}">
        <p14:creationId xmlns:p14="http://schemas.microsoft.com/office/powerpoint/2010/main" val="328131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53536" cy="1219200"/>
          </a:xfrm>
        </p:spPr>
        <p:txBody>
          <a:bodyPr>
            <a:normAutofit fontScale="90000"/>
          </a:bodyPr>
          <a:lstStyle/>
          <a:p>
            <a:r>
              <a:rPr lang="fi-FI"/>
              <a:t>Sinun tavoitteesi? </a:t>
            </a:r>
            <a:br>
              <a:rPr lang="fi-FI"/>
            </a:br>
            <a:r>
              <a:rPr lang="fi-FI"/>
              <a:t>Meidän tavoitteemme?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3608" y="2420888"/>
            <a:ext cx="7653536" cy="3921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>
                <a:solidFill>
                  <a:schemeClr val="tx1"/>
                </a:solidFill>
              </a:rPr>
              <a:t>Kirjaa ylös asioita, joita sinä haluaisit tällä kurssilla oppia &gt;&gt; Oppimispäiväkirjaan &gt;&gt; pohja löytyy </a:t>
            </a:r>
            <a:r>
              <a:rPr lang="fi-FI" sz="2400" err="1">
                <a:solidFill>
                  <a:schemeClr val="tx1"/>
                </a:solidFill>
              </a:rPr>
              <a:t>pedanetin</a:t>
            </a:r>
            <a:r>
              <a:rPr lang="fi-FI" sz="2400">
                <a:solidFill>
                  <a:schemeClr val="tx1"/>
                </a:solidFill>
              </a:rPr>
              <a:t> etusivulta (Tavoitteet, kurssipäiväkirja &amp; raportti POHJA)</a:t>
            </a:r>
          </a:p>
          <a:p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Käydään näitä pienryhmissä läpi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469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53536" cy="1219200"/>
          </a:xfrm>
        </p:spPr>
        <p:txBody>
          <a:bodyPr>
            <a:normAutofit/>
          </a:bodyPr>
          <a:lstStyle/>
          <a:p>
            <a:r>
              <a:rPr lang="fi-FI"/>
              <a:t>Kurssin tavoitteet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15616" y="1891680"/>
            <a:ext cx="7509520" cy="3993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>
                <a:solidFill>
                  <a:schemeClr val="tx1"/>
                </a:solidFill>
              </a:rPr>
              <a:t>Oppilaisiin tutustuminen, kohtaaminen</a:t>
            </a:r>
          </a:p>
          <a:p>
            <a:r>
              <a:rPr lang="fi-FI" sz="2400">
                <a:solidFill>
                  <a:schemeClr val="tx1"/>
                </a:solidFill>
              </a:rPr>
              <a:t>Oppilaslähtöisyys</a:t>
            </a:r>
          </a:p>
          <a:p>
            <a:r>
              <a:rPr lang="fi-FI" sz="2400">
                <a:solidFill>
                  <a:schemeClr val="tx1"/>
                </a:solidFill>
              </a:rPr>
              <a:t>Tasapuolisuus oppilaita kohtaan</a:t>
            </a:r>
          </a:p>
          <a:p>
            <a:r>
              <a:rPr lang="fi-FI" sz="2400">
                <a:solidFill>
                  <a:schemeClr val="tx1"/>
                </a:solidFill>
              </a:rPr>
              <a:t>Oppilaan tuntemus =&gt; ryhmän tuntemus =&gt; ryhmänhallinta</a:t>
            </a:r>
          </a:p>
          <a:p>
            <a:r>
              <a:rPr lang="fi-FI" sz="2400">
                <a:solidFill>
                  <a:schemeClr val="tx1"/>
                </a:solidFill>
              </a:rPr>
              <a:t>Häiriökäyttäytymisen kontrolloinnin keinot</a:t>
            </a:r>
          </a:p>
          <a:p>
            <a:r>
              <a:rPr lang="fi-FI" sz="2400">
                <a:solidFill>
                  <a:schemeClr val="tx1"/>
                </a:solidFill>
              </a:rPr>
              <a:t>Spontaani toimiminen, yllättävät tilanteet</a:t>
            </a:r>
          </a:p>
          <a:p>
            <a:r>
              <a:rPr lang="fi-FI" sz="2400">
                <a:solidFill>
                  <a:schemeClr val="tx1"/>
                </a:solidFill>
              </a:rPr>
              <a:t>Fyysinen aktiivisuus</a:t>
            </a:r>
          </a:p>
        </p:txBody>
      </p:sp>
    </p:spTree>
    <p:extLst>
      <p:ext uri="{BB962C8B-B14F-4D97-AF65-F5344CB8AC3E}">
        <p14:creationId xmlns:p14="http://schemas.microsoft.com/office/powerpoint/2010/main" val="1912799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Miten pääsemme tavoitteisiin?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286002"/>
            <a:ext cx="7456884" cy="4455366"/>
          </a:xfrm>
        </p:spPr>
        <p:txBody>
          <a:bodyPr>
            <a:normAutofit/>
          </a:bodyPr>
          <a:lstStyle/>
          <a:p>
            <a:r>
              <a:rPr lang="fi-FI" sz="2400">
                <a:solidFill>
                  <a:schemeClr val="tx1"/>
                </a:solidFill>
              </a:rPr>
              <a:t>Mitä tarkalleen ottaen aion tehdä (valmistautuessani omaan opetuskertaani ja opetuskerran aikana) saavuttaakseni tavoitteeni?</a:t>
            </a:r>
          </a:p>
          <a:p>
            <a:pPr marL="0" indent="0">
              <a:buNone/>
            </a:pPr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Milloin, missä ja kenen kanssa teen näitä asioita?</a:t>
            </a:r>
          </a:p>
          <a:p>
            <a:endParaRPr lang="fi-FI" sz="2400">
              <a:solidFill>
                <a:schemeClr val="tx1"/>
              </a:solidFill>
            </a:endParaRPr>
          </a:p>
          <a:p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Mitä teen, jos olen pulassa?</a:t>
            </a:r>
          </a:p>
        </p:txBody>
      </p:sp>
    </p:spTree>
    <p:extLst>
      <p:ext uri="{BB962C8B-B14F-4D97-AF65-F5344CB8AC3E}">
        <p14:creationId xmlns:p14="http://schemas.microsoft.com/office/powerpoint/2010/main" val="1367642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633742" cy="1132092"/>
          </a:xfrm>
        </p:spPr>
        <p:txBody>
          <a:bodyPr/>
          <a:lstStyle/>
          <a:p>
            <a:r>
              <a:rPr lang="fi-FI"/>
              <a:t>Toteutus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971600" y="2348880"/>
            <a:ext cx="7633742" cy="38187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fi-FI" sz="2400">
                <a:solidFill>
                  <a:schemeClr val="tx1"/>
                </a:solidFill>
              </a:rPr>
              <a:t>Tapaaminen koululla klo 8.05</a:t>
            </a:r>
          </a:p>
          <a:p>
            <a:pPr lvl="1"/>
            <a:r>
              <a:rPr lang="fi-FI" sz="2400">
                <a:solidFill>
                  <a:schemeClr val="tx1"/>
                </a:solidFill>
              </a:rPr>
              <a:t>Oppitunti klo 8.00-9.30 (Kristillinen koulu), </a:t>
            </a:r>
          </a:p>
          <a:p>
            <a:pPr lvl="1"/>
            <a:r>
              <a:rPr lang="fi-FI" sz="2400">
                <a:solidFill>
                  <a:schemeClr val="tx1"/>
                </a:solidFill>
              </a:rPr>
              <a:t>Oppitunti klo 8.15-9.45 (Kypärämäki) </a:t>
            </a:r>
            <a:endParaRPr lang="fi-FI">
              <a:solidFill>
                <a:schemeClr val="tx1"/>
              </a:solidFill>
            </a:endParaRPr>
          </a:p>
          <a:p>
            <a:pPr lvl="1"/>
            <a:r>
              <a:rPr lang="fi-FI" sz="2400">
                <a:solidFill>
                  <a:schemeClr val="tx1"/>
                </a:solidFill>
              </a:rPr>
              <a:t>Palautekeskustelu noin 60 min (maks. 11.15)</a:t>
            </a:r>
          </a:p>
        </p:txBody>
      </p:sp>
    </p:spTree>
    <p:extLst>
      <p:ext uri="{BB962C8B-B14F-4D97-AF65-F5344CB8AC3E}">
        <p14:creationId xmlns:p14="http://schemas.microsoft.com/office/powerpoint/2010/main" val="3740990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Opintojaksosta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556792"/>
            <a:ext cx="7881714" cy="49188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>
                <a:solidFill>
                  <a:schemeClr val="tx1"/>
                </a:solidFill>
              </a:rPr>
              <a:t>Tutustumista opettajan työhön ja kouluyhteisön toimintaan</a:t>
            </a:r>
          </a:p>
          <a:p>
            <a:pPr lvl="1"/>
            <a:r>
              <a:rPr lang="fi-FI" sz="2000" b="1">
                <a:solidFill>
                  <a:srgbClr val="00B050"/>
                </a:solidFill>
              </a:rPr>
              <a:t>Mahdollisuus</a:t>
            </a:r>
            <a:r>
              <a:rPr lang="fi-FI" sz="2000">
                <a:solidFill>
                  <a:schemeClr val="tx1"/>
                </a:solidFill>
              </a:rPr>
              <a:t>, ei velvollisuus</a:t>
            </a:r>
          </a:p>
          <a:p>
            <a:pPr lvl="1"/>
            <a:r>
              <a:rPr lang="fi-FI" sz="2000">
                <a:solidFill>
                  <a:schemeClr val="tx1"/>
                </a:solidFill>
              </a:rPr>
              <a:t>Vaatii vastuun ottamista</a:t>
            </a:r>
          </a:p>
          <a:p>
            <a:pPr lvl="1"/>
            <a:r>
              <a:rPr lang="fi-FI" sz="2000">
                <a:solidFill>
                  <a:schemeClr val="tx1"/>
                </a:solidFill>
              </a:rPr>
              <a:t>Onnistuminen vaatii hyvää valmistautumista ja ryhmältä hyvää yhteistoimintaa</a:t>
            </a:r>
          </a:p>
          <a:p>
            <a:r>
              <a:rPr lang="fi-FI" sz="2400">
                <a:solidFill>
                  <a:schemeClr val="tx1"/>
                </a:solidFill>
              </a:rPr>
              <a:t>1 + 8 liikuntatuntia ja liikuntapäivä</a:t>
            </a:r>
          </a:p>
          <a:p>
            <a:r>
              <a:rPr lang="fi-FI" sz="2400">
                <a:solidFill>
                  <a:schemeClr val="tx1"/>
                </a:solidFill>
              </a:rPr>
              <a:t>Ei poissaoloja =&gt; sairastuessasi välittömästi yhteys Anuun/</a:t>
            </a:r>
            <a:r>
              <a:rPr lang="fi-FI" sz="2400" err="1">
                <a:solidFill>
                  <a:schemeClr val="tx1"/>
                </a:solidFill>
              </a:rPr>
              <a:t>Suskiin</a:t>
            </a:r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Päiväkirjan kirjoittaminen koko kurssin ajan</a:t>
            </a:r>
          </a:p>
          <a:p>
            <a:r>
              <a:rPr lang="fi-FI" sz="2400">
                <a:solidFill>
                  <a:schemeClr val="tx1"/>
                </a:solidFill>
              </a:rPr>
              <a:t>Kurssin päätteeksi loppuraportti</a:t>
            </a:r>
          </a:p>
        </p:txBody>
      </p:sp>
    </p:spTree>
    <p:extLst>
      <p:ext uri="{BB962C8B-B14F-4D97-AF65-F5344CB8AC3E}">
        <p14:creationId xmlns:p14="http://schemas.microsoft.com/office/powerpoint/2010/main" val="383480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27491" y="179162"/>
            <a:ext cx="4267240" cy="1145948"/>
          </a:xfrm>
        </p:spPr>
        <p:txBody>
          <a:bodyPr>
            <a:normAutofit/>
          </a:bodyPr>
          <a:lstStyle/>
          <a:p>
            <a:r>
              <a:rPr lang="fi-FI" sz="3600"/>
              <a:t>Kypärämäen KOULU </a:t>
            </a:r>
            <a:r>
              <a:rPr lang="fi-FI" sz="2800"/>
              <a:t>Erämiehenkatu 12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727491" y="4347790"/>
            <a:ext cx="5681678" cy="20927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b="1">
                <a:solidFill>
                  <a:schemeClr val="tx1"/>
                </a:solidFill>
              </a:rPr>
              <a:t>Liikuntatilat/alueet:</a:t>
            </a:r>
          </a:p>
          <a:p>
            <a:r>
              <a:rPr lang="fi-FI">
                <a:solidFill>
                  <a:schemeClr val="tx1"/>
                </a:solidFill>
              </a:rPr>
              <a:t>Liikuntasalirakennus koulun vieressä (pyöräparkki)</a:t>
            </a:r>
          </a:p>
          <a:p>
            <a:r>
              <a:rPr lang="fi-FI">
                <a:solidFill>
                  <a:schemeClr val="tx1"/>
                </a:solidFill>
              </a:rPr>
              <a:t>Tähtitorninmäki (suunnistus)</a:t>
            </a:r>
          </a:p>
          <a:p>
            <a:r>
              <a:rPr lang="fi-FI">
                <a:solidFill>
                  <a:schemeClr val="tx1"/>
                </a:solidFill>
              </a:rPr>
              <a:t>Koulun piha (hiekkakenttä, kaukalo)</a:t>
            </a:r>
          </a:p>
          <a:p>
            <a:r>
              <a:rPr lang="fi-FI" err="1">
                <a:solidFill>
                  <a:schemeClr val="tx1"/>
                </a:solidFill>
              </a:rPr>
              <a:t>Kahakadun</a:t>
            </a:r>
            <a:r>
              <a:rPr lang="fi-FI">
                <a:solidFill>
                  <a:schemeClr val="tx1"/>
                </a:solidFill>
              </a:rPr>
              <a:t> kenttä (hiekkakenttä, kaukalo)</a:t>
            </a:r>
          </a:p>
        </p:txBody>
      </p:sp>
      <p:sp>
        <p:nvSpPr>
          <p:cNvPr id="5" name="AutoShape 5" descr="https://maps.onyourmap.com/oym?f=m&amp;ft=png_std_256&amp;x=4677&amp;y=14580&amp;z=2&amp;key=FO1349G5NGDTJ52H913SFRK639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10" y="1561829"/>
            <a:ext cx="3811783" cy="23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0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Huomioitavia asioita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8758" y="1628800"/>
            <a:ext cx="7633742" cy="42507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>
                <a:solidFill>
                  <a:schemeClr val="tx1"/>
                </a:solidFill>
              </a:rPr>
              <a:t>Liikuntavarustus, pyöräilykypärä!</a:t>
            </a:r>
          </a:p>
          <a:p>
            <a:r>
              <a:rPr lang="fi-FI" sz="2400">
                <a:solidFill>
                  <a:schemeClr val="tx1"/>
                </a:solidFill>
              </a:rPr>
              <a:t>Liikunnan välinevarasto hyödynnettävissä</a:t>
            </a:r>
          </a:p>
          <a:p>
            <a:r>
              <a:rPr lang="fi-FI" sz="2400">
                <a:solidFill>
                  <a:schemeClr val="tx1"/>
                </a:solidFill>
              </a:rPr>
              <a:t>Aktiivisuus: ota kontaktia oppilaisiin</a:t>
            </a:r>
          </a:p>
          <a:p>
            <a:r>
              <a:rPr lang="fi-FI" sz="2400">
                <a:solidFill>
                  <a:schemeClr val="tx1"/>
                </a:solidFill>
              </a:rPr>
              <a:t>Ole ajoissa</a:t>
            </a:r>
          </a:p>
          <a:p>
            <a:r>
              <a:rPr lang="fi-FI" sz="2400">
                <a:solidFill>
                  <a:schemeClr val="tx1"/>
                </a:solidFill>
              </a:rPr>
              <a:t>Käyttäydy hyvin - Olet opettajan asemassa!</a:t>
            </a:r>
          </a:p>
          <a:p>
            <a:endParaRPr lang="fi-FI" sz="240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221088"/>
            <a:ext cx="3563886" cy="23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Opiskelijoiden roolit tunneilla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8758" y="2420888"/>
            <a:ext cx="7633742" cy="3888432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chemeClr val="tx1"/>
                </a:solidFill>
              </a:rPr>
              <a:t>Vastuuopettaja</a:t>
            </a:r>
          </a:p>
          <a:p>
            <a:r>
              <a:rPr lang="fi-FI" sz="3200">
                <a:solidFill>
                  <a:schemeClr val="tx1"/>
                </a:solidFill>
              </a:rPr>
              <a:t>Apuopettaja</a:t>
            </a:r>
          </a:p>
          <a:p>
            <a:r>
              <a:rPr lang="fi-FI" sz="3200">
                <a:solidFill>
                  <a:schemeClr val="tx1"/>
                </a:solidFill>
              </a:rPr>
              <a:t>Seuraaja</a:t>
            </a:r>
          </a:p>
        </p:txBody>
      </p:sp>
    </p:spTree>
    <p:extLst>
      <p:ext uri="{BB962C8B-B14F-4D97-AF65-F5344CB8AC3E}">
        <p14:creationId xmlns:p14="http://schemas.microsoft.com/office/powerpoint/2010/main" val="2678891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Vastuuopettaja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8758" y="1484784"/>
            <a:ext cx="7633742" cy="499154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i-FI" sz="2400">
                <a:solidFill>
                  <a:schemeClr val="tx1"/>
                </a:solidFill>
              </a:rPr>
              <a:t>Opetetaan pareittain</a:t>
            </a:r>
          </a:p>
          <a:p>
            <a:r>
              <a:rPr lang="fi-FI" sz="2400">
                <a:solidFill>
                  <a:schemeClr val="tx1"/>
                </a:solidFill>
              </a:rPr>
              <a:t>Vastuuopettajat suunnittelevat ja toteuttavat tunnin</a:t>
            </a:r>
          </a:p>
          <a:p>
            <a:r>
              <a:rPr lang="fi-FI" sz="2400">
                <a:solidFill>
                  <a:schemeClr val="tx1"/>
                </a:solidFill>
              </a:rPr>
              <a:t>Tuntisuunnitelmat kirjallisesti &gt;&gt; </a:t>
            </a:r>
            <a:r>
              <a:rPr lang="fi-FI" sz="2400" err="1">
                <a:solidFill>
                  <a:schemeClr val="tx1"/>
                </a:solidFill>
              </a:rPr>
              <a:t>peda.netiin</a:t>
            </a:r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Suunnitelma esitellään, kaikki opettajat mukaan!</a:t>
            </a:r>
          </a:p>
          <a:p>
            <a:pPr lvl="1"/>
            <a:r>
              <a:rPr lang="fi-FI" sz="2400">
                <a:solidFill>
                  <a:schemeClr val="tx1"/>
                </a:solidFill>
              </a:rPr>
              <a:t>Takaraja tuntisuunnitelman palauttamiselle on </a:t>
            </a:r>
            <a:r>
              <a:rPr lang="fi-FI" sz="2400" b="1">
                <a:solidFill>
                  <a:schemeClr val="tx1"/>
                </a:solidFill>
              </a:rPr>
              <a:t>keskiviikko klo 12 mennessä </a:t>
            </a:r>
          </a:p>
          <a:p>
            <a:pPr lvl="1"/>
            <a:r>
              <a:rPr lang="fi-FI" sz="2400">
                <a:solidFill>
                  <a:schemeClr val="tx1"/>
                </a:solidFill>
              </a:rPr>
              <a:t>Sovi palautteen antamisesta Anun/</a:t>
            </a:r>
            <a:r>
              <a:rPr lang="fi-FI" sz="2400" err="1">
                <a:solidFill>
                  <a:schemeClr val="tx1"/>
                </a:solidFill>
              </a:rPr>
              <a:t>Suskin</a:t>
            </a:r>
            <a:r>
              <a:rPr lang="fi-FI" sz="2400">
                <a:solidFill>
                  <a:schemeClr val="tx1"/>
                </a:solidFill>
              </a:rPr>
              <a:t> kanssa</a:t>
            </a:r>
          </a:p>
          <a:p>
            <a:pPr lvl="1"/>
            <a:r>
              <a:rPr lang="fi-FI" sz="2400">
                <a:solidFill>
                  <a:schemeClr val="tx1"/>
                </a:solidFill>
              </a:rPr>
              <a:t>Lähetä tuntisuunnitelma myös koulun opettajalle sähköpostilla</a:t>
            </a:r>
            <a:endParaRPr lang="fi-FI" sz="2400" b="1">
              <a:solidFill>
                <a:schemeClr val="tx1"/>
              </a:solidFill>
            </a:endParaRPr>
          </a:p>
          <a:p>
            <a:pPr lvl="1"/>
            <a:r>
              <a:rPr lang="fi-FI" sz="2400">
                <a:solidFill>
                  <a:schemeClr val="tx1"/>
                </a:solidFill>
              </a:rPr>
              <a:t>Viimeistelty suunnitelma jaetaan koko ryhmän opiskelijoille viim. torstaina klo 16.00 (peda.net / </a:t>
            </a:r>
            <a:r>
              <a:rPr lang="fi-FI" sz="2400" err="1">
                <a:solidFill>
                  <a:schemeClr val="tx1"/>
                </a:solidFill>
              </a:rPr>
              <a:t>drive</a:t>
            </a:r>
            <a:r>
              <a:rPr lang="fi-FI" sz="2400">
                <a:solidFill>
                  <a:schemeClr val="tx1"/>
                </a:solidFill>
              </a:rPr>
              <a:t> tms.)</a:t>
            </a:r>
          </a:p>
          <a:p>
            <a:pPr lvl="1"/>
            <a:endParaRPr lang="fi-FI">
              <a:solidFill>
                <a:schemeClr val="tx1"/>
              </a:solidFill>
            </a:endParaRPr>
          </a:p>
          <a:p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58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Apuopettaja / seuraaja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8758" y="1484784"/>
            <a:ext cx="7633742" cy="4394809"/>
          </a:xfrm>
        </p:spPr>
        <p:txBody>
          <a:bodyPr>
            <a:normAutofit/>
          </a:bodyPr>
          <a:lstStyle/>
          <a:p>
            <a:r>
              <a:rPr lang="fi-FI" sz="2400">
                <a:solidFill>
                  <a:schemeClr val="tx1"/>
                </a:solidFill>
              </a:rPr>
              <a:t>Vastuuopettaja voi hyödyntää </a:t>
            </a:r>
            <a:r>
              <a:rPr lang="fi-FI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apuopettajia</a:t>
            </a:r>
            <a:r>
              <a:rPr lang="fi-FI" sz="2400">
                <a:solidFill>
                  <a:schemeClr val="tx1"/>
                </a:solidFill>
              </a:rPr>
              <a:t> sopimuksen mukaan</a:t>
            </a:r>
          </a:p>
          <a:p>
            <a:pPr lvl="1"/>
            <a:r>
              <a:rPr lang="fi-FI" sz="2400">
                <a:solidFill>
                  <a:schemeClr val="tx1"/>
                </a:solidFill>
              </a:rPr>
              <a:t>Oppilaan turvallisuus</a:t>
            </a:r>
          </a:p>
          <a:p>
            <a:pPr lvl="1"/>
            <a:r>
              <a:rPr lang="fi-FI" sz="2400">
                <a:solidFill>
                  <a:schemeClr val="tx1"/>
                </a:solidFill>
              </a:rPr>
              <a:t>Oppilaan etu</a:t>
            </a:r>
          </a:p>
          <a:p>
            <a:pPr lvl="1"/>
            <a:r>
              <a:rPr lang="fi-FI" sz="2400">
                <a:solidFill>
                  <a:schemeClr val="tx1"/>
                </a:solidFill>
              </a:rPr>
              <a:t>Muista kuitenkin koulutuksemme päämäärä – tulevaisuudessa opetat yksin</a:t>
            </a:r>
          </a:p>
          <a:p>
            <a:r>
              <a:rPr lang="fi-FI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Seuraaja &gt;&gt; Observointitehtävät</a:t>
            </a:r>
          </a:p>
          <a:p>
            <a:pPr lvl="1"/>
            <a:r>
              <a:rPr lang="fi-FI" sz="2400">
                <a:solidFill>
                  <a:schemeClr val="tx1"/>
                </a:solidFill>
              </a:rPr>
              <a:t>oppilaan toiminta, opettajan toiminta, omien kummioppilaiden seuranta</a:t>
            </a:r>
          </a:p>
        </p:txBody>
      </p:sp>
    </p:spTree>
    <p:extLst>
      <p:ext uri="{BB962C8B-B14F-4D97-AF65-F5344CB8AC3E}">
        <p14:creationId xmlns:p14="http://schemas.microsoft.com/office/powerpoint/2010/main" val="89192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38758" y="526461"/>
            <a:ext cx="7633742" cy="1492132"/>
          </a:xfrm>
        </p:spPr>
        <p:txBody>
          <a:bodyPr>
            <a:normAutofit/>
          </a:bodyPr>
          <a:lstStyle/>
          <a:p>
            <a:r>
              <a:rPr lang="fi-FI" sz="4400"/>
              <a:t>Opetusryhmä &amp; Opiskelijat kypärämäessä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8757" y="2286002"/>
            <a:ext cx="7897017" cy="416733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200">
                <a:solidFill>
                  <a:schemeClr val="tx1"/>
                </a:solidFill>
              </a:rPr>
              <a:t>6M-luokka: 21 oppilasta</a:t>
            </a:r>
          </a:p>
          <a:p>
            <a:r>
              <a:rPr lang="fi-FI" sz="2200">
                <a:solidFill>
                  <a:schemeClr val="tx1"/>
                </a:solidFill>
              </a:rPr>
              <a:t>Tunti perjantaisin klo 8.15-9.45</a:t>
            </a:r>
          </a:p>
          <a:p>
            <a:r>
              <a:rPr lang="fi-FI" sz="2200">
                <a:solidFill>
                  <a:schemeClr val="tx1"/>
                </a:solidFill>
              </a:rPr>
              <a:t>Ohjaava ope:  Anu Penttinen, </a:t>
            </a:r>
            <a:r>
              <a:rPr lang="fi-FI" sz="220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anu.penttinen@jyu.fi</a:t>
            </a:r>
            <a:r>
              <a:rPr lang="fi-FI" sz="2200">
                <a:solidFill>
                  <a:schemeClr val="tx1"/>
                </a:solidFill>
              </a:rPr>
              <a:t>,  040-8053968</a:t>
            </a:r>
          </a:p>
          <a:p>
            <a:r>
              <a:rPr lang="fi-FI" sz="2200">
                <a:solidFill>
                  <a:schemeClr val="tx1"/>
                </a:solidFill>
              </a:rPr>
              <a:t>Luokanopettaja: Annamari </a:t>
            </a:r>
            <a:r>
              <a:rPr lang="fi-FI" sz="2200" err="1">
                <a:solidFill>
                  <a:schemeClr val="tx1"/>
                </a:solidFill>
              </a:rPr>
              <a:t>Jetsu</a:t>
            </a:r>
            <a:r>
              <a:rPr lang="fi-FI" sz="2200">
                <a:solidFill>
                  <a:schemeClr val="tx1"/>
                </a:solidFill>
              </a:rPr>
              <a:t>, p. 040-5257059</a:t>
            </a:r>
            <a:endParaRPr lang="fi-FI" sz="220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sz="2200">
                <a:solidFill>
                  <a:schemeClr val="tx1"/>
                </a:solidFill>
              </a:rPr>
              <a:t>   anne-mari.jetsu</a:t>
            </a:r>
            <a:r>
              <a:rPr lang="fi-FI" sz="220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@edu.jyvaskyla.fi</a:t>
            </a:r>
            <a:endParaRPr lang="fi-FI" sz="22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sz="2200">
              <a:solidFill>
                <a:schemeClr val="tx1"/>
              </a:solidFill>
            </a:endParaRPr>
          </a:p>
          <a:p>
            <a:r>
              <a:rPr lang="fi-FI" sz="2200" b="1">
                <a:solidFill>
                  <a:schemeClr val="tx1"/>
                </a:solidFill>
              </a:rPr>
              <a:t>Opiskelijat</a:t>
            </a:r>
            <a:r>
              <a:rPr lang="fi-FI" sz="2200">
                <a:solidFill>
                  <a:schemeClr val="tx1"/>
                </a:solidFill>
              </a:rPr>
              <a:t>: </a:t>
            </a:r>
            <a:r>
              <a:rPr lang="fi-FI">
                <a:solidFill>
                  <a:schemeClr val="tx1"/>
                </a:solidFill>
              </a:rPr>
              <a:t>Korte Sissi, Kujala Tommi, Mäkikokko Elias, Palonen Riina, Partanen Joonatan, Pispala Vilja, Risto Roope,  </a:t>
            </a:r>
            <a:r>
              <a:rPr lang="fi-FI" err="1">
                <a:solidFill>
                  <a:schemeClr val="tx1"/>
                </a:solidFill>
              </a:rPr>
              <a:t>Toljamo</a:t>
            </a:r>
            <a:r>
              <a:rPr lang="fi-FI">
                <a:solidFill>
                  <a:schemeClr val="tx1"/>
                </a:solidFill>
              </a:rPr>
              <a:t> Kasperi,  </a:t>
            </a:r>
            <a:r>
              <a:rPr lang="fi-FI" err="1">
                <a:solidFill>
                  <a:schemeClr val="tx1"/>
                </a:solidFill>
              </a:rPr>
              <a:t>Vidgren</a:t>
            </a:r>
            <a:r>
              <a:rPr lang="fi-FI">
                <a:solidFill>
                  <a:schemeClr val="tx1"/>
                </a:solidFill>
              </a:rPr>
              <a:t> Akseli </a:t>
            </a:r>
            <a:br>
              <a:rPr lang="fi-FI">
                <a:solidFill>
                  <a:schemeClr val="tx1"/>
                </a:solidFill>
                <a:ea typeface="+mn-lt"/>
                <a:cs typeface="+mn-lt"/>
              </a:rPr>
            </a:br>
            <a:endParaRPr lang="fi-FI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715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231" y="360921"/>
            <a:ext cx="6246312" cy="1731773"/>
          </a:xfrm>
        </p:spPr>
        <p:txBody>
          <a:bodyPr>
            <a:normAutofit/>
          </a:bodyPr>
          <a:lstStyle/>
          <a:p>
            <a:r>
              <a:rPr lang="fi-FI"/>
              <a:t>  </a:t>
            </a:r>
            <a:r>
              <a:rPr lang="fi-FI" sz="4400"/>
              <a:t>JKL kristillinen koulu</a:t>
            </a:r>
            <a:br>
              <a:rPr lang="fi-FI"/>
            </a:br>
            <a:r>
              <a:rPr lang="fi-FI"/>
              <a:t>  </a:t>
            </a:r>
            <a:r>
              <a:rPr lang="fi-FI" sz="3200" err="1"/>
              <a:t>voionmaankatu</a:t>
            </a:r>
            <a:r>
              <a:rPr lang="fi-FI" sz="3200"/>
              <a:t> 18</a:t>
            </a:r>
            <a:endParaRPr lang="fi-FI" sz="320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92896"/>
            <a:ext cx="8013576" cy="38391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>
                <a:solidFill>
                  <a:schemeClr val="tx1"/>
                </a:solidFill>
              </a:rPr>
              <a:t>      			   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92E7363-DF4B-6659-21B6-0A64AAC791F4}"/>
              </a:ext>
            </a:extLst>
          </p:cNvPr>
          <p:cNvSpPr txBox="1"/>
          <p:nvPr/>
        </p:nvSpPr>
        <p:spPr>
          <a:xfrm>
            <a:off x="2161349" y="4858562"/>
            <a:ext cx="505801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200"/>
              <a:t>Liikuntatilat/alueet:</a:t>
            </a:r>
          </a:p>
          <a:p>
            <a:r>
              <a:rPr lang="fi-FI" sz="2200"/>
              <a:t>-pieni liikuntasali</a:t>
            </a:r>
          </a:p>
          <a:p>
            <a:r>
              <a:rPr lang="fi-FI" sz="2200"/>
              <a:t>-</a:t>
            </a:r>
            <a:r>
              <a:rPr lang="fi-FI" sz="2200" err="1"/>
              <a:t>Viitamiemen</a:t>
            </a:r>
            <a:r>
              <a:rPr lang="fi-FI" sz="2200"/>
              <a:t> kenttä, Hippos,  </a:t>
            </a:r>
            <a:r>
              <a:rPr lang="fi-FI" sz="2200" err="1"/>
              <a:t>Wellamon</a:t>
            </a:r>
            <a:r>
              <a:rPr lang="fi-FI" sz="2200"/>
              <a:t> puiston kenttä, Harju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FF42DD-508A-A3BC-4355-7BE056820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059" y="1806934"/>
            <a:ext cx="4365171" cy="291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/>
              <a:t>Opetusryhmä &amp; Opiskelijat kristillisessä koulussa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8757" y="2253343"/>
            <a:ext cx="7989485" cy="43325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>
                <a:solidFill>
                  <a:schemeClr val="tx1"/>
                </a:solidFill>
              </a:rPr>
              <a:t>5A-luokka:  22 oppilasta</a:t>
            </a:r>
          </a:p>
          <a:p>
            <a:r>
              <a:rPr lang="fi-FI" sz="2200">
                <a:solidFill>
                  <a:schemeClr val="tx1"/>
                </a:solidFill>
              </a:rPr>
              <a:t>Tunti perjantaisin klo 8.15-9.45</a:t>
            </a:r>
          </a:p>
          <a:p>
            <a:r>
              <a:rPr lang="fi-FI" sz="2200">
                <a:solidFill>
                  <a:schemeClr val="tx1"/>
                </a:solidFill>
              </a:rPr>
              <a:t>Ohjaava ope:  Susanna Saari, </a:t>
            </a:r>
            <a:r>
              <a:rPr lang="fi-FI" sz="220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susanna.p.saari@jyu.fi</a:t>
            </a:r>
            <a:r>
              <a:rPr lang="fi-FI" sz="2200">
                <a:solidFill>
                  <a:schemeClr val="tx1"/>
                </a:solidFill>
              </a:rPr>
              <a:t>, p. 040-3533755</a:t>
            </a:r>
          </a:p>
          <a:p>
            <a:r>
              <a:rPr lang="fi-FI" sz="2200">
                <a:solidFill>
                  <a:schemeClr val="tx1"/>
                </a:solidFill>
              </a:rPr>
              <a:t>Liikunnanopettaja: Riina Kettunen, </a:t>
            </a:r>
            <a:r>
              <a:rPr lang="fi-FI" sz="220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riina.kettunen@kristillinenkoulu.fi</a:t>
            </a:r>
            <a:r>
              <a:rPr lang="fi-FI" sz="2200">
                <a:solidFill>
                  <a:schemeClr val="tx1"/>
                </a:solidFill>
              </a:rPr>
              <a:t> p. 0503369292</a:t>
            </a:r>
          </a:p>
          <a:p>
            <a:endParaRPr lang="fi-FI" sz="2200">
              <a:solidFill>
                <a:schemeClr val="tx1"/>
              </a:solidFill>
            </a:endParaRPr>
          </a:p>
          <a:p>
            <a:r>
              <a:rPr lang="fi-FI" sz="2200" b="1">
                <a:solidFill>
                  <a:schemeClr val="tx1"/>
                </a:solidFill>
              </a:rPr>
              <a:t>Opiskelijat</a:t>
            </a:r>
            <a:r>
              <a:rPr lang="fi-FI" sz="2200">
                <a:solidFill>
                  <a:schemeClr val="tx1"/>
                </a:solidFill>
              </a:rPr>
              <a:t>: </a:t>
            </a:r>
          </a:p>
          <a:p>
            <a:r>
              <a:rPr lang="fi-FI" sz="2200">
                <a:solidFill>
                  <a:schemeClr val="tx1"/>
                </a:solidFill>
              </a:rPr>
              <a:t>Moilanen Jere, Mustonen Wilma, Punakivi Aada,  Seppä Vili, Sormunen Matleena,  </a:t>
            </a:r>
            <a:r>
              <a:rPr lang="fi-FI" sz="2200" err="1">
                <a:solidFill>
                  <a:schemeClr val="tx1"/>
                </a:solidFill>
              </a:rPr>
              <a:t>Toivari</a:t>
            </a:r>
            <a:r>
              <a:rPr lang="fi-FI" sz="2200">
                <a:solidFill>
                  <a:schemeClr val="tx1"/>
                </a:solidFill>
              </a:rPr>
              <a:t> Eetu, Voutilainen </a:t>
            </a:r>
            <a:r>
              <a:rPr lang="fi-FI" sz="2200" err="1">
                <a:solidFill>
                  <a:schemeClr val="tx1"/>
                </a:solidFill>
              </a:rPr>
              <a:t>Nenna</a:t>
            </a:r>
            <a:r>
              <a:rPr lang="fi-FI" sz="2200">
                <a:solidFill>
                  <a:schemeClr val="tx1"/>
                </a:solidFill>
              </a:rPr>
              <a:t>, Oja Elias, </a:t>
            </a:r>
            <a:r>
              <a:rPr lang="fi-FI" sz="2200" err="1">
                <a:solidFill>
                  <a:schemeClr val="tx1"/>
                </a:solidFill>
              </a:rPr>
              <a:t>Ääpälä</a:t>
            </a:r>
            <a:r>
              <a:rPr lang="fi-FI" sz="2200">
                <a:solidFill>
                  <a:schemeClr val="tx1"/>
                </a:solidFill>
              </a:rPr>
              <a:t> Jesse, </a:t>
            </a:r>
            <a:r>
              <a:rPr lang="fi-FI" sz="2200" err="1">
                <a:solidFill>
                  <a:schemeClr val="tx1"/>
                </a:solidFill>
              </a:rPr>
              <a:t>Marchesani</a:t>
            </a:r>
            <a:r>
              <a:rPr lang="fi-FI" sz="2200">
                <a:solidFill>
                  <a:schemeClr val="tx1"/>
                </a:solidFill>
              </a:rPr>
              <a:t> Antonio</a:t>
            </a:r>
            <a:endParaRPr lang="fi-FI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817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079116"/>
          </a:xfrm>
        </p:spPr>
        <p:txBody>
          <a:bodyPr/>
          <a:lstStyle/>
          <a:p>
            <a:r>
              <a:rPr lang="fi-FI"/>
              <a:t> oppilasryhmistä: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69279" y="1459969"/>
            <a:ext cx="7403221" cy="50156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>
                <a:solidFill>
                  <a:schemeClr val="tx1"/>
                </a:solidFill>
              </a:rPr>
              <a:t>Ryhmäkoko vaikuttaa ryhmän ohjaamiseen</a:t>
            </a:r>
            <a:endParaRPr lang="fi-FI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Ryhmädynamiikka </a:t>
            </a:r>
          </a:p>
          <a:p>
            <a:r>
              <a:rPr lang="fi-FI" sz="2400">
                <a:solidFill>
                  <a:schemeClr val="tx1"/>
                </a:solidFill>
              </a:rPr>
              <a:t>Palautteenanto tasapuolisesti kaikille</a:t>
            </a:r>
          </a:p>
          <a:p>
            <a:r>
              <a:rPr lang="fi-FI" sz="2400">
                <a:solidFill>
                  <a:schemeClr val="tx1"/>
                </a:solidFill>
              </a:rPr>
              <a:t>Erilaiset oppilaat, persoonat </a:t>
            </a:r>
            <a:endParaRPr lang="fi-FI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Teini-ikä lähestyy (näkyy osalla oppilaista)</a:t>
            </a:r>
            <a:endParaRPr lang="fi-FI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Tukea tarvitsevia oppilaita</a:t>
            </a:r>
          </a:p>
          <a:p>
            <a:pPr marL="0" indent="0">
              <a:buNone/>
            </a:pPr>
            <a:r>
              <a:rPr lang="fi-FI" sz="2400">
                <a:solidFill>
                  <a:schemeClr val="tx1"/>
                </a:solidFill>
              </a:rPr>
              <a:t>Eli</a:t>
            </a:r>
          </a:p>
          <a:p>
            <a:r>
              <a:rPr lang="fi-FI" sz="2400">
                <a:solidFill>
                  <a:schemeClr val="tx1"/>
                </a:solidFill>
              </a:rPr>
              <a:t>toimi omana itsenäsi, oppilaita kohdaten ja kuunnellen</a:t>
            </a:r>
          </a:p>
          <a:p>
            <a:r>
              <a:rPr lang="fi-FI" sz="2400">
                <a:solidFill>
                  <a:schemeClr val="tx1"/>
                </a:solidFill>
              </a:rPr>
              <a:t>muistaen, että olet opettajan roolissa &gt;&gt; ei läpän heittoa (oppilaat herkässä iässä)</a:t>
            </a:r>
          </a:p>
          <a:p>
            <a:pPr marL="0" indent="0">
              <a:buNone/>
            </a:pPr>
            <a:endParaRPr lang="fi-FI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8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25544" cy="121920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opetussuunnitelma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971600" y="1805609"/>
            <a:ext cx="7128792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2200" b="1"/>
              <a:t>Liikunnan OPS</a:t>
            </a:r>
          </a:p>
          <a:p>
            <a:r>
              <a:rPr lang="fi-FI" sz="2200">
                <a:ea typeface="+mn-lt"/>
                <a:cs typeface="+mn-lt"/>
                <a:hlinkClick r:id="rId2"/>
              </a:rPr>
              <a:t>https://eperusteet.opintopolku.fi/#/fi/perusopetus/419550/vuosiluokkakokonaisuus/428782/oppiaine/530525</a:t>
            </a:r>
            <a:r>
              <a:rPr lang="fi-FI" sz="2200">
                <a:ea typeface="+mn-lt"/>
                <a:cs typeface="+mn-lt"/>
              </a:rPr>
              <a:t> </a:t>
            </a:r>
            <a:endParaRPr lang="fi-FI" sz="2200"/>
          </a:p>
          <a:p>
            <a:endParaRPr lang="fi-FI" sz="2200"/>
          </a:p>
          <a:p>
            <a:endParaRPr lang="fi-FI" sz="2200" b="1"/>
          </a:p>
          <a:p>
            <a:endParaRPr lang="fi-FI" sz="2200"/>
          </a:p>
          <a:p>
            <a:r>
              <a:rPr lang="fi-FI" sz="2200"/>
              <a:t>Pohdi: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200"/>
              <a:t>Millaista alakoulun liikunnan tulisi olla?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200"/>
              <a:t>Millaisia tavoitteita haluat opetuksessa korostaa?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200"/>
              <a:t>Millaisin työtavoin pääset tavoitteisiin? </a:t>
            </a:r>
          </a:p>
        </p:txBody>
      </p:sp>
    </p:spTree>
    <p:extLst>
      <p:ext uri="{BB962C8B-B14F-4D97-AF65-F5344CB8AC3E}">
        <p14:creationId xmlns:p14="http://schemas.microsoft.com/office/powerpoint/2010/main" val="76233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1526C7-ACDB-7649-5ED9-EE2D9DAA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fi-FI">
                <a:latin typeface="Aleo"/>
              </a:rPr>
              <a:t>4.3.2024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BF864-F78A-0D89-0D2D-59F5BF77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i-FI">
                <a:latin typeface="Aleo"/>
              </a:rPr>
              <a:t>Irinja Lounassalo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F3A8E-882E-88E7-9BC7-5BC185A1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B07B1E3-DA9D-4867-B890-5152B8761778}" type="slidenum">
              <a:rPr lang="fi-FI">
                <a:latin typeface="Aleo"/>
              </a:rPr>
              <a:pPr defTabSz="685800"/>
              <a:t>8</a:t>
            </a:fld>
            <a:endParaRPr lang="fi-FI">
              <a:latin typeface="Aleo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38A226-7F7D-F0B6-6550-DA8C62D6C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69" y="2996785"/>
            <a:ext cx="8424863" cy="721823"/>
          </a:xfrm>
        </p:spPr>
        <p:txBody>
          <a:bodyPr/>
          <a:lstStyle/>
          <a:p>
            <a:r>
              <a:rPr lang="fi-FI" sz="3200"/>
              <a:t>Arvioinnin kaksi perustehtävää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21DEE17-3CF8-BA4D-C5B8-0A65D0925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98" y="3920987"/>
            <a:ext cx="7823433" cy="1446704"/>
          </a:xfrm>
        </p:spPr>
        <p:txBody>
          <a:bodyPr/>
          <a:lstStyle/>
          <a:p>
            <a:pPr lvl="1"/>
            <a:r>
              <a:rPr lang="fi-FI"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1. Arviointi ohjaa ja kannustaa opiskelua sekä kehittää oppilaiden itsearvioinnin taitoja (formatiivinen arviointi).</a:t>
            </a:r>
          </a:p>
          <a:p>
            <a:pPr lvl="1"/>
            <a:r>
              <a:rPr lang="fi-FI" sz="2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Arviointi määrittää, missä määrin oppilas on saavuttanut oppiaineille asetetut tavoitteet (summatiivinen arviointi).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16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DB05C80-1F9F-024C-A29D-E255C80E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fi-FI">
                <a:solidFill>
                  <a:prstClr val="white"/>
                </a:solidFill>
                <a:latin typeface="Aleo"/>
              </a:rPr>
              <a:t>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02E5311-8E85-554B-8723-773BD01B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fi-FI">
                <a:solidFill>
                  <a:prstClr val="white"/>
                </a:solidFill>
                <a:latin typeface="Aleo"/>
              </a:rPr>
              <a:t>Irinja Lounassalo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464CA0-F2BB-AD43-ABE2-0BC0FEB5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9E548902-A2E1-4711-A467-290FB9FE5D63}" type="slidenum">
              <a:rPr lang="fi-FI">
                <a:solidFill>
                  <a:prstClr val="white"/>
                </a:solidFill>
                <a:latin typeface="Aleo"/>
              </a:rPr>
              <a:pPr defTabSz="685800">
                <a:defRPr/>
              </a:pPr>
              <a:t>9</a:t>
            </a:fld>
            <a:endParaRPr lang="fi-FI">
              <a:solidFill>
                <a:prstClr val="white"/>
              </a:solidFill>
              <a:latin typeface="Aleo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290C7012-F364-1747-A27D-28383EFD30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Huomioita summatiivisesta arvioinnista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2101267C-8709-A043-9A35-8989BAAC9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8689" y="4615073"/>
            <a:ext cx="3815742" cy="800729"/>
          </a:xfrm>
        </p:spPr>
        <p:txBody>
          <a:bodyPr/>
          <a:lstStyle/>
          <a:p>
            <a:pPr algn="r"/>
            <a:r>
              <a:rPr lang="fi-FI" sz="1500" b="1" i="1" err="1">
                <a:latin typeface="+mj-lt"/>
                <a:ea typeface="+mj-ea"/>
                <a:cs typeface="+mj-cs"/>
              </a:rPr>
              <a:t>Assessment</a:t>
            </a:r>
            <a:r>
              <a:rPr lang="fi-FI" sz="1500" b="1" i="1">
                <a:latin typeface="+mj-lt"/>
                <a:ea typeface="+mj-ea"/>
                <a:cs typeface="+mj-cs"/>
              </a:rPr>
              <a:t> of </a:t>
            </a:r>
            <a:r>
              <a:rPr lang="fi-FI" sz="1500" b="1" i="1" err="1">
                <a:latin typeface="+mj-lt"/>
                <a:ea typeface="+mj-ea"/>
                <a:cs typeface="+mj-cs"/>
              </a:rPr>
              <a:t>learning</a:t>
            </a:r>
            <a:endParaRPr lang="fi-FI" sz="1500" b="1" i="1">
              <a:latin typeface="+mj-lt"/>
              <a:ea typeface="+mj-ea"/>
              <a:cs typeface="+mj-cs"/>
            </a:endParaRPr>
          </a:p>
          <a:p>
            <a:pPr algn="r"/>
            <a:r>
              <a:rPr lang="fi-FI" sz="1500" b="1">
                <a:latin typeface="+mj-lt"/>
                <a:ea typeface="+mj-ea"/>
                <a:cs typeface="+mj-cs"/>
              </a:rPr>
              <a:t>Opitun, oppimistulosten ja osaamisen arviointia</a:t>
            </a:r>
          </a:p>
          <a:p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316140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7CE4F540935E5478FB4C1CDDAC33B5C" ma:contentTypeVersion="7" ma:contentTypeDescription="Luo uusi asiakirja." ma:contentTypeScope="" ma:versionID="1e1f5afe23010882c3cb117f62fe80df">
  <xsd:schema xmlns:xsd="http://www.w3.org/2001/XMLSchema" xmlns:xs="http://www.w3.org/2001/XMLSchema" xmlns:p="http://schemas.microsoft.com/office/2006/metadata/properties" xmlns:ns3="c38bb47f-fb52-42f4-a334-090685b8f2a9" xmlns:ns4="4f210779-8ea1-4530-8bb1-9cd95056ffb7" targetNamespace="http://schemas.microsoft.com/office/2006/metadata/properties" ma:root="true" ma:fieldsID="040d99eeaf1e5ca9a61101f22557d8fb" ns3:_="" ns4:_="">
    <xsd:import namespace="c38bb47f-fb52-42f4-a334-090685b8f2a9"/>
    <xsd:import namespace="4f210779-8ea1-4530-8bb1-9cd95056ff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bb47f-fb52-42f4-a334-090685b8f2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210779-8ea1-4530-8bb1-9cd95056ffb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D91F96-8B77-46D9-A0AD-B5AFDA069788}">
  <ds:schemaRefs>
    <ds:schemaRef ds:uri="4f210779-8ea1-4530-8bb1-9cd95056ffb7"/>
    <ds:schemaRef ds:uri="c38bb47f-fb52-42f4-a334-090685b8f2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0CC6C3-D123-4011-8314-C0D8A2C3D4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F9BD18-2C5E-4126-AA2B-498B8BB64148}">
  <ds:schemaRefs>
    <ds:schemaRef ds:uri="4f210779-8ea1-4530-8bb1-9cd95056ffb7"/>
    <ds:schemaRef ds:uri="c38bb47f-fb52-42f4-a334-090685b8f2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TM10001106[[fn=Merkki]]</Template>
  <Application>Microsoft Office PowerPoint</Application>
  <PresentationFormat>On-screen Show (4:3)</PresentationFormat>
  <Slides>23</Slides>
  <Notes>9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Badge</vt:lpstr>
      <vt:lpstr>jyo</vt:lpstr>
      <vt:lpstr>LPEA005  Kummikoulu</vt:lpstr>
      <vt:lpstr>Kypärämäen KOULU Erämiehenkatu 12</vt:lpstr>
      <vt:lpstr>Opetusryhmä &amp; Opiskelijat kypärämäessä </vt:lpstr>
      <vt:lpstr>  JKL kristillinen koulu   voionmaankatu 18</vt:lpstr>
      <vt:lpstr>Opetusryhmä &amp; Opiskelijat kristillisessä koulussa</vt:lpstr>
      <vt:lpstr> oppilasryhmistä:</vt:lpstr>
      <vt:lpstr>opetussuunnitelma</vt:lpstr>
      <vt:lpstr>Arvioinnin kaksi perustehtävää</vt:lpstr>
      <vt:lpstr>Huomioita summatiivisesta arvioinnista</vt:lpstr>
      <vt:lpstr>Summatiivinen arviointi perusopetuksen opetussuunnitelmassa</vt:lpstr>
      <vt:lpstr>Huomioita formatiivisesta arvioinnista</vt:lpstr>
      <vt:lpstr>Formatiivinen arviointi perusopetuksen opetussuunnitelmassa</vt:lpstr>
      <vt:lpstr>Formatiivinen arviointi opettajan ja oppilaan näkökulmasta </vt:lpstr>
      <vt:lpstr>Pienryhmätehtävä formatiivisesta arvioinnista</vt:lpstr>
      <vt:lpstr>Sinun tavoitteesi?  Meidän tavoitteemme?</vt:lpstr>
      <vt:lpstr>Kurssin tavoitteet</vt:lpstr>
      <vt:lpstr>Miten pääsemme tavoitteisiin?</vt:lpstr>
      <vt:lpstr>Toteutus</vt:lpstr>
      <vt:lpstr>Opintojaksosta</vt:lpstr>
      <vt:lpstr>Huomioitavia asioita</vt:lpstr>
      <vt:lpstr>Opiskelijoiden roolit tunneilla</vt:lpstr>
      <vt:lpstr>Vastuuopettaja</vt:lpstr>
      <vt:lpstr>Apuopettaja / seuraaja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Saarinen Jussi</dc:creator>
  <cp:revision>1</cp:revision>
  <cp:lastPrinted>2021-09-15T06:32:59Z</cp:lastPrinted>
  <dcterms:created xsi:type="dcterms:W3CDTF">2012-09-10T10:45:46Z</dcterms:created>
  <dcterms:modified xsi:type="dcterms:W3CDTF">2025-09-01T12:03:57Z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0x01010057CE4F540935E5478FB4C1CDDAC33B5C</vt:lpwstr>
  </property>
</Properties>
</file>