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9" r:id="rId9"/>
    <p:sldId id="270" r:id="rId10"/>
    <p:sldId id="288" r:id="rId11"/>
    <p:sldId id="283" r:id="rId12"/>
    <p:sldId id="284" r:id="rId13"/>
    <p:sldId id="278" r:id="rId14"/>
    <p:sldId id="285" r:id="rId15"/>
    <p:sldId id="286" r:id="rId16"/>
    <p:sldId id="287" r:id="rId17"/>
    <p:sldId id="279" r:id="rId18"/>
    <p:sldId id="280" r:id="rId19"/>
    <p:sldId id="289" r:id="rId20"/>
    <p:sldId id="282" r:id="rId21"/>
    <p:sldId id="274" r:id="rId22"/>
    <p:sldId id="276" r:id="rId23"/>
    <p:sldId id="262" r:id="rId24"/>
    <p:sldId id="263" r:id="rId25"/>
    <p:sldId id="264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7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69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1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92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78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00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15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37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76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8B97956-4A8C-47CD-9428-6E49B8304C31}" type="datetimeFigureOut">
              <a:rPr lang="fi-FI" smtClean="0"/>
              <a:t>25.4.2016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4C76C52-08C2-4E81-98E7-CD661A86A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2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D6l8e2kfb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12475742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1247377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6cHwGLlQQ?rel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KPGnM6yLvc?rel=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-ZXgac3Tww?rel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mDtfLL-ISjM" TargetMode="External"/><Relationship Id="rId1" Type="http://schemas.openxmlformats.org/officeDocument/2006/relationships/video" Target="https://www.youtube.com/embed/sT-nyS8nOb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hinglink.com/scene/65254840707579904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pTe0XG2J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meo.com/12451278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ltrees.com/metrelius/esiopetuksessa-vinkit-linkit/id12620557" TargetMode="External"/><Relationship Id="rId2" Type="http://schemas.openxmlformats.org/officeDocument/2006/relationships/hyperlink" Target="https://ipadalkuopetuksessa.wordpres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-ope.com/blog/?p=3666" TargetMode="External"/><Relationship Id="rId4" Type="http://schemas.openxmlformats.org/officeDocument/2006/relationships/hyperlink" Target="http://padiopetus.blogspot.f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J_MTUi8f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LFyDlmN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iPad</a:t>
            </a:r>
            <a:r>
              <a:rPr lang="fi-FI" dirty="0" smtClean="0"/>
              <a:t> </a:t>
            </a:r>
            <a:r>
              <a:rPr lang="fi-FI" dirty="0" err="1" smtClean="0"/>
              <a:t>esi</a:t>
            </a:r>
            <a:r>
              <a:rPr lang="fi-FI" dirty="0" smtClean="0"/>
              <a:t>- ja alkuopetuksessa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17193"/>
            <a:ext cx="9144000" cy="1655762"/>
          </a:xfrm>
        </p:spPr>
        <p:txBody>
          <a:bodyPr/>
          <a:lstStyle/>
          <a:p>
            <a:r>
              <a:rPr lang="fi-FI" dirty="0" smtClean="0"/>
              <a:t>luokanopettaja Sari Auramo</a:t>
            </a:r>
          </a:p>
          <a:p>
            <a:r>
              <a:rPr lang="fi-FI" dirty="0" smtClean="0"/>
              <a:t>Mäntsälä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34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fi-FI" dirty="0" err="1" smtClean="0"/>
              <a:t>StripDesigner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775" y="609600"/>
            <a:ext cx="4497422" cy="581581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004552" y="1965960"/>
            <a:ext cx="5756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accent1"/>
                </a:solidFill>
              </a:rPr>
              <a:t>Helppo, lapset oppivat nopeasti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Valitaan sarjakuvan rakenne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Kuvat otetaan kuhunkin ruutuun tai haetaan laitteen kuvista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chemeClr val="accent1"/>
                </a:solidFill>
              </a:rPr>
              <a:t>Tehosteita ja tekstejä voi lisätä</a:t>
            </a: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3.BookCreator – sähköisiä kirjoja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”Kirja”, vaikka ryhmissä</a:t>
            </a:r>
          </a:p>
          <a:p>
            <a:r>
              <a:rPr lang="fi-FI" dirty="0" smtClean="0"/>
              <a:t>Helppoa lisätä kuvia, tekstiä ja vaikka äänittää asioita</a:t>
            </a:r>
          </a:p>
          <a:p>
            <a:r>
              <a:rPr lang="fi-FI" dirty="0" smtClean="0"/>
              <a:t>Valmiin kirjan voi tallentaa luettavaksi laitteen </a:t>
            </a:r>
            <a:r>
              <a:rPr lang="fi-FI" dirty="0" err="1" smtClean="0"/>
              <a:t>iBooksilla</a:t>
            </a:r>
            <a:r>
              <a:rPr lang="fi-FI" dirty="0" smtClean="0"/>
              <a:t> </a:t>
            </a:r>
          </a:p>
          <a:p>
            <a:r>
              <a:rPr lang="fi-FI" dirty="0" smtClean="0"/>
              <a:t>Tai sen voi tallentaa videotiedostona ja jakaa sitten miten haluaa</a:t>
            </a:r>
          </a:p>
          <a:p>
            <a:endParaRPr lang="fi-FI" dirty="0"/>
          </a:p>
        </p:txBody>
      </p:sp>
      <p:pic>
        <p:nvPicPr>
          <p:cNvPr id="4" name="3D6l8e2kfb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13131" y="388177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6518" y="609600"/>
            <a:ext cx="10934164" cy="1356360"/>
          </a:xfrm>
        </p:spPr>
        <p:txBody>
          <a:bodyPr/>
          <a:lstStyle/>
          <a:p>
            <a:r>
              <a:rPr lang="fi-FI" dirty="0" smtClean="0"/>
              <a:t>4. </a:t>
            </a:r>
            <a:r>
              <a:rPr lang="fi-FI" dirty="0" err="1" smtClean="0"/>
              <a:t>MollaABC</a:t>
            </a:r>
            <a:r>
              <a:rPr lang="fi-FI" dirty="0" smtClean="0"/>
              <a:t> – kirjainten muodon harjoittelua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Tietokoneella tai </a:t>
            </a:r>
            <a:r>
              <a:rPr lang="fi-FI" dirty="0" err="1" smtClean="0"/>
              <a:t>iPadilla</a:t>
            </a:r>
            <a:endParaRPr lang="fi-FI" dirty="0" smtClean="0"/>
          </a:p>
          <a:p>
            <a:r>
              <a:rPr lang="fi-FI" dirty="0" smtClean="0"/>
              <a:t>Selaimessa tai sovelluksena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10" y="3504664"/>
            <a:ext cx="3322749" cy="249206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49" y="3549202"/>
            <a:ext cx="3395730" cy="254679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814" y="3549202"/>
            <a:ext cx="3433293" cy="25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9969" y="904066"/>
            <a:ext cx="9875520" cy="1356360"/>
          </a:xfrm>
        </p:spPr>
        <p:txBody>
          <a:bodyPr/>
          <a:lstStyle/>
          <a:p>
            <a:r>
              <a:rPr lang="fi-FI" dirty="0" smtClean="0"/>
              <a:t>5. </a:t>
            </a:r>
            <a:r>
              <a:rPr lang="fi-FI" dirty="0" err="1" smtClean="0"/>
              <a:t>ScratchJr</a:t>
            </a:r>
            <a:r>
              <a:rPr lang="fi-FI" dirty="0" smtClean="0"/>
              <a:t> - Koodaamista</a:t>
            </a:r>
            <a:endParaRPr lang="fi-FI" dirty="0"/>
          </a:p>
        </p:txBody>
      </p:sp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6080" y="2170274"/>
            <a:ext cx="5471250" cy="40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</a:t>
            </a:r>
            <a:r>
              <a:rPr lang="fi-FI" dirty="0" err="1" smtClean="0"/>
              <a:t>Kodable</a:t>
            </a:r>
            <a:r>
              <a:rPr lang="fi-FI" dirty="0" smtClean="0"/>
              <a:t> - Koodaamista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Hyvä lukutaidottomille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20" y="2130014"/>
            <a:ext cx="6196951" cy="40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</a:t>
            </a:r>
            <a:r>
              <a:rPr lang="fi-FI" dirty="0" err="1" smtClean="0"/>
              <a:t>MorfoBooth</a:t>
            </a:r>
            <a:r>
              <a:rPr lang="fi-FI" dirty="0" smtClean="0"/>
              <a:t> – Puhuva pää</a:t>
            </a:r>
            <a:endParaRPr lang="fi-FI" dirty="0"/>
          </a:p>
        </p:txBody>
      </p:sp>
      <p:pic>
        <p:nvPicPr>
          <p:cNvPr id="6" name="Nj6cHwGLlQ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0360" y="1965960"/>
            <a:ext cx="6076204" cy="34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7. </a:t>
            </a:r>
            <a:r>
              <a:rPr lang="fi-FI" dirty="0" err="1" smtClean="0"/>
              <a:t>Sock</a:t>
            </a:r>
            <a:r>
              <a:rPr lang="fi-FI" dirty="0" smtClean="0"/>
              <a:t> </a:t>
            </a:r>
            <a:r>
              <a:rPr lang="fi-FI" dirty="0" err="1" smtClean="0"/>
              <a:t>Puppets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 rooleja lapsille (kuin käsinuket)</a:t>
            </a:r>
          </a:p>
          <a:p>
            <a:r>
              <a:rPr lang="fi-FI" dirty="0" smtClean="0"/>
              <a:t>Äänitetään juttuja</a:t>
            </a:r>
          </a:p>
          <a:p>
            <a:r>
              <a:rPr lang="fi-FI" dirty="0" smtClean="0"/>
              <a:t>Voidaan jakaa YouTubeen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hKPGnM6yLv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69098" y="2730321"/>
            <a:ext cx="5565820" cy="31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8. </a:t>
            </a:r>
            <a:r>
              <a:rPr lang="fi-FI" dirty="0" err="1" smtClean="0"/>
              <a:t>iMotion</a:t>
            </a:r>
            <a:r>
              <a:rPr lang="fi-FI" dirty="0" smtClean="0"/>
              <a:t> (tai muu animaatiosovellus)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Lapset keksivät tarinan tai aikuinen antaa sen valmiina</a:t>
            </a:r>
          </a:p>
          <a:p>
            <a:r>
              <a:rPr lang="fi-FI" sz="2400" dirty="0" smtClean="0"/>
              <a:t>Lapsen piirtämää paperinukkea tai vaikka joitain leluja siirretään</a:t>
            </a:r>
          </a:p>
          <a:p>
            <a:r>
              <a:rPr lang="fi-FI" sz="2400" dirty="0" smtClean="0"/>
              <a:t>Otetaan esim. 3 kuvaa (</a:t>
            </a:r>
            <a:r>
              <a:rPr lang="fi-FI" sz="2400" dirty="0" err="1" smtClean="0"/>
              <a:t>frame</a:t>
            </a:r>
            <a:r>
              <a:rPr lang="fi-FI" sz="2400" dirty="0" smtClean="0"/>
              <a:t>) kussakin asennossa</a:t>
            </a:r>
          </a:p>
          <a:p>
            <a:r>
              <a:rPr lang="fi-FI" sz="2400" dirty="0" smtClean="0"/>
              <a:t>Äänen voi lisätä helposti itse äänittämällä</a:t>
            </a:r>
          </a:p>
          <a:p>
            <a:pPr marL="274320" lvl="1" indent="0">
              <a:buNone/>
            </a:pPr>
            <a:endParaRPr lang="fi-FI" dirty="0" smtClean="0"/>
          </a:p>
          <a:p>
            <a:endParaRPr lang="fi-FI" sz="2400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8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08160" y="5683877"/>
            <a:ext cx="7421451" cy="626771"/>
          </a:xfrm>
        </p:spPr>
        <p:txBody>
          <a:bodyPr>
            <a:normAutofit fontScale="90000"/>
          </a:bodyPr>
          <a:lstStyle/>
          <a:p>
            <a:r>
              <a:rPr lang="fi-FI" sz="2400" dirty="0" smtClean="0"/>
              <a:t>Tässä yli 70 yksittäistä kuvaa ja kesto silti alle 5 sekuntia!</a:t>
            </a:r>
            <a:br>
              <a:rPr lang="fi-FI" sz="2400" dirty="0" smtClean="0"/>
            </a:br>
            <a:endParaRPr lang="fi-FI" sz="2400" dirty="0"/>
          </a:p>
        </p:txBody>
      </p:sp>
      <p:pic>
        <p:nvPicPr>
          <p:cNvPr id="4" name="G-ZXgac3Tw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2749" y="1133340"/>
            <a:ext cx="7312576" cy="411332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59854" y="953037"/>
            <a:ext cx="746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solidFill>
                  <a:schemeClr val="accent1"/>
                </a:solidFill>
              </a:rPr>
              <a:t>8.</a:t>
            </a:r>
            <a:endParaRPr lang="fi-FI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9. </a:t>
            </a:r>
            <a:r>
              <a:rPr lang="fi-FI" dirty="0" err="1" smtClean="0"/>
              <a:t>GreenScreen</a:t>
            </a:r>
            <a:r>
              <a:rPr lang="fi-FI" dirty="0" smtClean="0"/>
              <a:t> – Matka minne vain!</a:t>
            </a:r>
            <a:endParaRPr lang="fi-FI" dirty="0"/>
          </a:p>
        </p:txBody>
      </p:sp>
      <p:pic>
        <p:nvPicPr>
          <p:cNvPr id="4" name="sT-nyS8nOb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8502" y="2494611"/>
            <a:ext cx="4572000" cy="2571750"/>
          </a:xfrm>
          <a:prstGeom prst="rect">
            <a:avLst/>
          </a:prstGeom>
        </p:spPr>
      </p:pic>
      <p:pic>
        <p:nvPicPr>
          <p:cNvPr id="5" name="mDtfLL-ISjM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46520" y="249461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Minä?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luokanopettaja Mäntsälässä </a:t>
            </a:r>
            <a:r>
              <a:rPr lang="fi-FI" dirty="0" err="1" smtClean="0"/>
              <a:t>Ohkolan</a:t>
            </a:r>
            <a:r>
              <a:rPr lang="fi-FI" dirty="0" smtClean="0"/>
              <a:t> </a:t>
            </a:r>
            <a:r>
              <a:rPr lang="fi-FI" dirty="0" smtClean="0"/>
              <a:t>koululla</a:t>
            </a:r>
          </a:p>
          <a:p>
            <a:r>
              <a:rPr lang="fi-FI" dirty="0" smtClean="0"/>
              <a:t>20 vuotta tässä työssä</a:t>
            </a:r>
            <a:endParaRPr lang="fi-FI" dirty="0" smtClean="0"/>
          </a:p>
          <a:p>
            <a:r>
              <a:rPr lang="fi-FI" dirty="0" smtClean="0"/>
              <a:t>nyt 5.-6. </a:t>
            </a:r>
            <a:r>
              <a:rPr lang="fi-FI" dirty="0" err="1" smtClean="0"/>
              <a:t>lk</a:t>
            </a:r>
            <a:endParaRPr lang="fi-FI" dirty="0" smtClean="0"/>
          </a:p>
          <a:p>
            <a:r>
              <a:rPr lang="fi-FI" dirty="0" smtClean="0"/>
              <a:t>monipuolista </a:t>
            </a:r>
            <a:r>
              <a:rPr lang="fi-FI" dirty="0" err="1" smtClean="0"/>
              <a:t>tvt:n</a:t>
            </a:r>
            <a:r>
              <a:rPr lang="fi-FI" dirty="0" smtClean="0"/>
              <a:t> käyttöä opetuksessa jo vuosien ajan</a:t>
            </a:r>
          </a:p>
          <a:p>
            <a:r>
              <a:rPr lang="fi-FI" dirty="0" err="1" smtClean="0"/>
              <a:t>iPadit</a:t>
            </a:r>
            <a:r>
              <a:rPr lang="fi-FI" dirty="0" smtClean="0"/>
              <a:t> vuosi sitten</a:t>
            </a:r>
          </a:p>
          <a:p>
            <a:pPr lvl="1"/>
            <a:r>
              <a:rPr lang="fi-FI" dirty="0" smtClean="0"/>
              <a:t>yksi 15 </a:t>
            </a:r>
            <a:r>
              <a:rPr lang="fi-FI" dirty="0" err="1" smtClean="0"/>
              <a:t>padin</a:t>
            </a:r>
            <a:r>
              <a:rPr lang="fi-FI" dirty="0" smtClean="0"/>
              <a:t> salkku / 100 oppilasta</a:t>
            </a:r>
          </a:p>
          <a:p>
            <a:pPr lvl="1"/>
            <a:r>
              <a:rPr lang="fi-FI" dirty="0" smtClean="0"/>
              <a:t>vuorotellen toisen koulun kanssa</a:t>
            </a:r>
          </a:p>
          <a:p>
            <a:pPr marL="4572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873" y="793124"/>
            <a:ext cx="3826998" cy="252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86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5879" y="5501640"/>
            <a:ext cx="9875520" cy="135636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Löytyy </a:t>
            </a:r>
            <a:r>
              <a:rPr lang="fi-FI" sz="2400" dirty="0" err="1" smtClean="0"/>
              <a:t>Ohkolan</a:t>
            </a:r>
            <a:r>
              <a:rPr lang="fi-FI" sz="2400" dirty="0" smtClean="0"/>
              <a:t> koulun sivulta</a:t>
            </a:r>
            <a:r>
              <a:rPr lang="fi-FI" sz="2400" dirty="0"/>
              <a:t>: https://peda.net/mantsala/ohkola</a:t>
            </a:r>
          </a:p>
        </p:txBody>
      </p:sp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5086" y="1686915"/>
            <a:ext cx="5141939" cy="399418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18186" y="668345"/>
            <a:ext cx="10748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solidFill>
                  <a:schemeClr val="accent1"/>
                </a:solidFill>
              </a:rPr>
              <a:t>10. </a:t>
            </a:r>
            <a:r>
              <a:rPr lang="fi-FI" sz="4400" dirty="0" err="1" smtClean="0">
                <a:solidFill>
                  <a:schemeClr val="accent1"/>
                </a:solidFill>
              </a:rPr>
              <a:t>ThingLink</a:t>
            </a:r>
            <a:r>
              <a:rPr lang="fi-FI" sz="4400" dirty="0" smtClean="0">
                <a:solidFill>
                  <a:schemeClr val="accent1"/>
                </a:solidFill>
              </a:rPr>
              <a:t> – kirjainvideoiden koonti</a:t>
            </a:r>
            <a:endParaRPr lang="fi-FI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7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Satuelokuva </a:t>
            </a:r>
            <a:endParaRPr lang="fi-FI" dirty="0"/>
          </a:p>
        </p:txBody>
      </p:sp>
      <p:pic>
        <p:nvPicPr>
          <p:cNvPr id="4" name="VkpTe0XG2J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8959" y="1863873"/>
            <a:ext cx="7616556" cy="42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Kansainvälisiä projekteja - </a:t>
            </a:r>
            <a:r>
              <a:rPr lang="fi-FI" dirty="0" err="1" smtClean="0"/>
              <a:t>eTwinning</a:t>
            </a:r>
            <a:endParaRPr lang="fi-FI" dirty="0"/>
          </a:p>
        </p:txBody>
      </p:sp>
      <p:pic>
        <p:nvPicPr>
          <p:cNvPr id="4" name="Sisällön paikkamerkk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1382" y="1886748"/>
            <a:ext cx="5679582" cy="42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3000" y="2206580"/>
            <a:ext cx="9875520" cy="1356360"/>
          </a:xfrm>
        </p:spPr>
        <p:txBody>
          <a:bodyPr/>
          <a:lstStyle/>
          <a:p>
            <a:r>
              <a:rPr lang="fi-FI" dirty="0" smtClean="0"/>
              <a:t>Esimerkkejä opintokokonaisuuksista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1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Uudet kirjaimet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err="1" smtClean="0"/>
              <a:t>iMovie</a:t>
            </a:r>
            <a:r>
              <a:rPr lang="fi-FI" dirty="0" smtClean="0"/>
              <a:t> –sovelluksella video kirjaimella alkavista asioista</a:t>
            </a:r>
          </a:p>
          <a:p>
            <a:r>
              <a:rPr lang="fi-FI" dirty="0" err="1" smtClean="0"/>
              <a:t>MollaABC</a:t>
            </a:r>
            <a:r>
              <a:rPr lang="fi-FI" dirty="0" smtClean="0"/>
              <a:t> –sovelluksella kirjaimen muodon harjoittelua</a:t>
            </a:r>
          </a:p>
          <a:p>
            <a:r>
              <a:rPr lang="fi-FI" dirty="0" smtClean="0"/>
              <a:t>Kirjoitetaan/piirretään/askarrellaan/rakennetaan kirjain ja otetaan siitä kuva.</a:t>
            </a:r>
          </a:p>
          <a:p>
            <a:endParaRPr lang="fi-FI" dirty="0"/>
          </a:p>
          <a:p>
            <a:pPr marL="45720" indent="0">
              <a:buNone/>
            </a:pPr>
            <a:r>
              <a:rPr lang="fi-FI" dirty="0" smtClean="0"/>
              <a:t>Ja kuvanhan voi sitten hyödyntää vaikka miten!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280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Luonto-projekti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Lapsi etsii sovitun jutun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fi-FI" dirty="0"/>
              <a:t>kaunis kivi, vaahteran lehti, kevään merkki, hyönteinen jne.</a:t>
            </a:r>
          </a:p>
          <a:p>
            <a:r>
              <a:rPr lang="fi-FI" dirty="0" smtClean="0"/>
              <a:t>Löytyneestä jutusta otetaan kuva </a:t>
            </a:r>
            <a:r>
              <a:rPr lang="fi-FI" dirty="0" err="1" smtClean="0"/>
              <a:t>iPadilla</a:t>
            </a:r>
            <a:endParaRPr lang="fi-FI" dirty="0" smtClean="0"/>
          </a:p>
          <a:p>
            <a:pPr marL="45720" indent="0">
              <a:buNone/>
            </a:pPr>
            <a:endParaRPr lang="fi-FI" dirty="0"/>
          </a:p>
          <a:p>
            <a:pPr marL="45720" indent="0">
              <a:buNone/>
            </a:pPr>
            <a:r>
              <a:rPr lang="fi-FI" dirty="0" smtClean="0"/>
              <a:t>Ja sitten voi tehdä vaikka mitä!</a:t>
            </a:r>
          </a:p>
          <a:p>
            <a:pPr>
              <a:buFontTx/>
              <a:buChar char="-"/>
            </a:pPr>
            <a:r>
              <a:rPr lang="fi-FI" dirty="0" smtClean="0"/>
              <a:t>Kuvat </a:t>
            </a:r>
            <a:r>
              <a:rPr lang="fi-FI" dirty="0" err="1" smtClean="0"/>
              <a:t>iMoviella</a:t>
            </a:r>
            <a:r>
              <a:rPr lang="fi-FI" dirty="0" smtClean="0"/>
              <a:t> elokuvaksi</a:t>
            </a:r>
          </a:p>
          <a:p>
            <a:pPr>
              <a:buFontTx/>
              <a:buChar char="-"/>
            </a:pPr>
            <a:r>
              <a:rPr lang="fi-FI" dirty="0" smtClean="0"/>
              <a:t>Kuvat </a:t>
            </a:r>
            <a:r>
              <a:rPr lang="fi-FI" dirty="0" err="1" smtClean="0"/>
              <a:t>Strip</a:t>
            </a:r>
            <a:r>
              <a:rPr lang="fi-FI" dirty="0" smtClean="0"/>
              <a:t> Designilla </a:t>
            </a:r>
            <a:r>
              <a:rPr lang="fi-FI" dirty="0" smtClean="0"/>
              <a:t>sarjakuvaksi</a:t>
            </a:r>
          </a:p>
          <a:p>
            <a:pPr>
              <a:buFontTx/>
              <a:buChar char="-"/>
            </a:pPr>
            <a:r>
              <a:rPr lang="fi-FI" dirty="0" err="1" smtClean="0"/>
              <a:t>BookCreatorilla</a:t>
            </a:r>
            <a:r>
              <a:rPr lang="fi-FI" dirty="0" smtClean="0"/>
              <a:t> kirja</a:t>
            </a: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4591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iPad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Monipuolinen väline alkuopetukseen</a:t>
            </a:r>
          </a:p>
          <a:p>
            <a:r>
              <a:rPr lang="fi-FI" dirty="0" smtClean="0"/>
              <a:t>Paljon sovelluksia eri tarkoituksiin</a:t>
            </a:r>
          </a:p>
          <a:p>
            <a:r>
              <a:rPr lang="fi-FI" dirty="0" smtClean="0"/>
              <a:t>Sovellusten yhteiskäyttö</a:t>
            </a:r>
          </a:p>
          <a:p>
            <a:r>
              <a:rPr lang="fi-FI" dirty="0" smtClean="0"/>
              <a:t>Laite liikkuu sinne missä sitä tarvitaan</a:t>
            </a:r>
            <a:r>
              <a:rPr lang="fi-FI" dirty="0" smtClean="0"/>
              <a:t>!</a:t>
            </a:r>
          </a:p>
          <a:p>
            <a:r>
              <a:rPr lang="fi-FI" dirty="0" smtClean="0"/>
              <a:t>Lapset tykkäävät!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48" y="1287780"/>
            <a:ext cx="4329023" cy="32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5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 ja ideoita netissä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hlinkClick r:id="rId2"/>
              </a:rPr>
              <a:t>iPadit</a:t>
            </a:r>
            <a:r>
              <a:rPr lang="fi-FI" dirty="0" smtClean="0">
                <a:hlinkClick r:id="rId2"/>
              </a:rPr>
              <a:t> alkuopetuksessa</a:t>
            </a:r>
            <a:endParaRPr lang="fi-FI" dirty="0"/>
          </a:p>
          <a:p>
            <a:pPr lvl="1"/>
            <a:r>
              <a:rPr lang="fi-FI" dirty="0" smtClean="0"/>
              <a:t>luokanopettaja </a:t>
            </a:r>
            <a:r>
              <a:rPr lang="fi-FI" dirty="0"/>
              <a:t>Arja Rinneahon ansiokasta </a:t>
            </a:r>
            <a:r>
              <a:rPr lang="fi-FI" dirty="0" smtClean="0"/>
              <a:t>pohdintaa</a:t>
            </a:r>
            <a:endParaRPr lang="fi-FI" dirty="0"/>
          </a:p>
          <a:p>
            <a:r>
              <a:rPr lang="fi-FI" dirty="0" err="1" smtClean="0">
                <a:hlinkClick r:id="rId3"/>
              </a:rPr>
              <a:t>iPad</a:t>
            </a:r>
            <a:r>
              <a:rPr lang="fi-FI" dirty="0" smtClean="0">
                <a:hlinkClick r:id="rId3"/>
              </a:rPr>
              <a:t> esiopetuksessa</a:t>
            </a:r>
            <a:endParaRPr lang="fi-FI" dirty="0" smtClean="0"/>
          </a:p>
          <a:p>
            <a:pPr lvl="1"/>
            <a:r>
              <a:rPr lang="fi-FI" dirty="0" smtClean="0"/>
              <a:t>Joensuussa 30.9.2014 pidetyn työpajan materiaalit</a:t>
            </a:r>
          </a:p>
          <a:p>
            <a:r>
              <a:rPr lang="fi-FI" dirty="0" err="1" smtClean="0">
                <a:hlinkClick r:id="rId4"/>
              </a:rPr>
              <a:t>iPad</a:t>
            </a:r>
            <a:r>
              <a:rPr lang="fi-FI" dirty="0" smtClean="0">
                <a:hlinkClick r:id="rId4"/>
              </a:rPr>
              <a:t> opetuksessa</a:t>
            </a:r>
            <a:endParaRPr lang="fi-FI" dirty="0" smtClean="0"/>
          </a:p>
          <a:p>
            <a:pPr lvl="1"/>
            <a:r>
              <a:rPr lang="fi-FI" dirty="0" smtClean="0"/>
              <a:t>Itä-Suomen kouluille tehtyä materiaalia</a:t>
            </a:r>
          </a:p>
          <a:p>
            <a:r>
              <a:rPr lang="fi-FI" dirty="0" smtClean="0">
                <a:hlinkClick r:id="rId5"/>
              </a:rPr>
              <a:t>Tietotekniikkaa alkuopetuksessa</a:t>
            </a:r>
            <a:endParaRPr lang="fi-FI" dirty="0" smtClean="0"/>
          </a:p>
          <a:p>
            <a:pPr lvl="1"/>
            <a:r>
              <a:rPr lang="fi-FI" dirty="0" smtClean="0"/>
              <a:t>Kaarinan </a:t>
            </a:r>
            <a:r>
              <a:rPr lang="fi-FI" dirty="0" err="1" smtClean="0"/>
              <a:t>Innopajan</a:t>
            </a:r>
            <a:r>
              <a:rPr lang="fi-FI" dirty="0" smtClean="0"/>
              <a:t> (2011-2014) materiaalia</a:t>
            </a:r>
          </a:p>
          <a:p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7001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Muutamia hyviä sovelluksia oppilaille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iMovie</a:t>
            </a:r>
            <a:endParaRPr lang="fi-FI" dirty="0" smtClean="0"/>
          </a:p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Strip</a:t>
            </a:r>
            <a:r>
              <a:rPr lang="fi-FI" dirty="0" smtClean="0"/>
              <a:t> </a:t>
            </a:r>
            <a:r>
              <a:rPr lang="fi-FI" dirty="0" smtClean="0"/>
              <a:t>Designer</a:t>
            </a:r>
            <a:endParaRPr lang="fi-FI" dirty="0" smtClean="0"/>
          </a:p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Book</a:t>
            </a:r>
            <a:r>
              <a:rPr lang="fi-FI" dirty="0" smtClean="0"/>
              <a:t> </a:t>
            </a:r>
            <a:r>
              <a:rPr lang="fi-FI" dirty="0" err="1" smtClean="0"/>
              <a:t>Creator</a:t>
            </a:r>
            <a:endParaRPr lang="fi-FI" dirty="0" smtClean="0"/>
          </a:p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MollaABC</a:t>
            </a:r>
            <a:endParaRPr lang="fi-FI" dirty="0" smtClean="0"/>
          </a:p>
          <a:p>
            <a:pPr marL="502920" indent="-457200">
              <a:buFont typeface="+mj-lt"/>
              <a:buAutoNum type="arabicPeriod"/>
            </a:pPr>
            <a:r>
              <a:rPr lang="fi-FI" dirty="0" smtClean="0"/>
              <a:t>Koodaus: </a:t>
            </a:r>
            <a:r>
              <a:rPr lang="fi-FI" dirty="0" err="1" smtClean="0"/>
              <a:t>Scratch</a:t>
            </a:r>
            <a:r>
              <a:rPr lang="fi-FI" dirty="0" smtClean="0"/>
              <a:t> Jr, </a:t>
            </a:r>
            <a:r>
              <a:rPr lang="fi-FI" dirty="0" err="1" smtClean="0"/>
              <a:t>Daisy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Dinosaur</a:t>
            </a:r>
            <a:r>
              <a:rPr lang="fi-FI" dirty="0" smtClean="0"/>
              <a:t>, </a:t>
            </a:r>
            <a:r>
              <a:rPr lang="fi-FI" dirty="0" err="1" smtClean="0"/>
              <a:t>Kodable</a:t>
            </a:r>
            <a:endParaRPr lang="fi-FI" dirty="0"/>
          </a:p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Morfo</a:t>
            </a:r>
            <a:r>
              <a:rPr lang="fi-FI" dirty="0" smtClean="0"/>
              <a:t> Booth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Sock</a:t>
            </a:r>
            <a:r>
              <a:rPr lang="fi-FI" dirty="0" smtClean="0"/>
              <a:t> </a:t>
            </a:r>
            <a:r>
              <a:rPr lang="fi-FI" dirty="0" err="1" smtClean="0"/>
              <a:t>Puppets</a:t>
            </a:r>
            <a:endParaRPr lang="fi-FI" dirty="0" smtClean="0"/>
          </a:p>
          <a:p>
            <a:pPr marL="502920" indent="-457200">
              <a:buFont typeface="+mj-lt"/>
              <a:buAutoNum type="arabicPeriod"/>
            </a:pPr>
            <a:r>
              <a:rPr lang="fi-FI" dirty="0" err="1" smtClean="0"/>
              <a:t>iMotion</a:t>
            </a:r>
            <a:endParaRPr lang="fi-FI" dirty="0" smtClean="0"/>
          </a:p>
          <a:p>
            <a:pPr marL="548640" lvl="2" indent="0">
              <a:buNone/>
            </a:pPr>
            <a:r>
              <a:rPr lang="fi-FI" dirty="0"/>
              <a:t>	</a:t>
            </a:r>
            <a:r>
              <a:rPr lang="fi-FI" dirty="0" smtClean="0"/>
              <a:t>			Näitähän riittää loputtomasti…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860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Muutamia hyviä sovelluksia opettajille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i-FI" sz="3600" dirty="0" smtClean="0"/>
              <a:t>9. Green </a:t>
            </a:r>
            <a:r>
              <a:rPr lang="fi-FI" sz="3600" dirty="0" err="1" smtClean="0"/>
              <a:t>Screen</a:t>
            </a:r>
            <a:endParaRPr lang="fi-FI" sz="3600" dirty="0" smtClean="0"/>
          </a:p>
          <a:p>
            <a:pPr marL="45720" indent="0">
              <a:buNone/>
            </a:pPr>
            <a:r>
              <a:rPr lang="fi-FI" sz="3600" dirty="0" smtClean="0"/>
              <a:t>10. </a:t>
            </a:r>
            <a:r>
              <a:rPr lang="fi-FI" sz="3600" dirty="0" err="1" smtClean="0"/>
              <a:t>ThingLink</a:t>
            </a:r>
            <a:endParaRPr lang="fi-FI" sz="3600" dirty="0" smtClean="0"/>
          </a:p>
          <a:p>
            <a:endParaRPr lang="fi-FI" dirty="0"/>
          </a:p>
          <a:p>
            <a:endParaRPr lang="fi-FI" dirty="0" smtClean="0"/>
          </a:p>
          <a:p>
            <a:pPr marL="4572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40351" y="2057400"/>
            <a:ext cx="9875520" cy="1356360"/>
          </a:xfrm>
        </p:spPr>
        <p:txBody>
          <a:bodyPr/>
          <a:lstStyle/>
          <a:p>
            <a:r>
              <a:rPr lang="fi-FI" dirty="0" smtClean="0"/>
              <a:t>Nyt esimerkkejä – Mitä meillä on tehty?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62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iMovie</a:t>
            </a:r>
            <a:r>
              <a:rPr lang="fi-FI" dirty="0" smtClean="0"/>
              <a:t> – Ohjevideo koulutulokkaille</a:t>
            </a:r>
            <a:endParaRPr lang="fi-FI" dirty="0"/>
          </a:p>
        </p:txBody>
      </p:sp>
      <p:pic>
        <p:nvPicPr>
          <p:cNvPr id="4" name="DlJ_MTUi8f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0513" y="2684624"/>
            <a:ext cx="5928484" cy="33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iMovie</a:t>
            </a:r>
            <a:r>
              <a:rPr lang="fi-FI" dirty="0" smtClean="0"/>
              <a:t> - Kirjainvideot</a:t>
            </a:r>
            <a:endParaRPr lang="fi-FI" dirty="0"/>
          </a:p>
        </p:txBody>
      </p:sp>
      <p:pic>
        <p:nvPicPr>
          <p:cNvPr id="4" name="ZlLFyDlmNI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2294" y="1933307"/>
            <a:ext cx="7500647" cy="42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3262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Lämmin sinine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2829</TotalTime>
  <Words>410</Words>
  <Application>Microsoft Office PowerPoint</Application>
  <PresentationFormat>Laajakuva</PresentationFormat>
  <Paragraphs>97</Paragraphs>
  <Slides>25</Slides>
  <Notes>0</Notes>
  <HiddenSlides>0</HiddenSlides>
  <MMClips>9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7" baseType="lpstr">
      <vt:lpstr>Corbel</vt:lpstr>
      <vt:lpstr>Perusta</vt:lpstr>
      <vt:lpstr>iPad esi- ja alkuopetuksessa</vt:lpstr>
      <vt:lpstr>Minä?</vt:lpstr>
      <vt:lpstr>iPad?</vt:lpstr>
      <vt:lpstr>Ohjeita ja ideoita netissä</vt:lpstr>
      <vt:lpstr>Muutamia hyviä sovelluksia oppilaille</vt:lpstr>
      <vt:lpstr>Muutamia hyviä sovelluksia opettajille</vt:lpstr>
      <vt:lpstr>Nyt esimerkkejä – Mitä meillä on tehty?</vt:lpstr>
      <vt:lpstr>1. iMovie – Ohjevideo koulutulokkaille</vt:lpstr>
      <vt:lpstr>1. iMovie - Kirjainvideot</vt:lpstr>
      <vt:lpstr>2. StripDesigner</vt:lpstr>
      <vt:lpstr>3.BookCreator – sähköisiä kirjoja</vt:lpstr>
      <vt:lpstr>4. MollaABC – kirjainten muodon harjoittelua</vt:lpstr>
      <vt:lpstr>5. ScratchJr - Koodaamista</vt:lpstr>
      <vt:lpstr>5. Kodable - Koodaamista</vt:lpstr>
      <vt:lpstr>6. MorfoBooth – Puhuva pää</vt:lpstr>
      <vt:lpstr>7. Sock Puppets</vt:lpstr>
      <vt:lpstr>8. iMotion (tai muu animaatiosovellus)</vt:lpstr>
      <vt:lpstr>Tässä yli 70 yksittäistä kuvaa ja kesto silti alle 5 sekuntia! </vt:lpstr>
      <vt:lpstr>9. GreenScreen – Matka minne vain!</vt:lpstr>
      <vt:lpstr>Löytyy Ohkolan koulun sivulta: https://peda.net/mantsala/ohkola</vt:lpstr>
      <vt:lpstr>Satuelokuva </vt:lpstr>
      <vt:lpstr>Kansainvälisiä projekteja - eTwinning</vt:lpstr>
      <vt:lpstr>Esimerkkejä opintokokonaisuuksista</vt:lpstr>
      <vt:lpstr>Uudet kirjaimet</vt:lpstr>
      <vt:lpstr>Luonto-projekti</vt:lpstr>
    </vt:vector>
  </TitlesOfParts>
  <Company>Tipake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 alkuopetuksessa</dc:title>
  <dc:creator>Auramo Sari</dc:creator>
  <cp:lastModifiedBy>Auramo Sari</cp:lastModifiedBy>
  <cp:revision>8</cp:revision>
  <dcterms:created xsi:type="dcterms:W3CDTF">2016-04-22T11:40:30Z</dcterms:created>
  <dcterms:modified xsi:type="dcterms:W3CDTF">2016-04-25T17:04:26Z</dcterms:modified>
</cp:coreProperties>
</file>