
<file path=[Content_Types].xml><?xml version="1.0" encoding="utf-8"?>
<Types xmlns="http://schemas.openxmlformats.org/package/2006/content-types">
  <Default Extension="jfif" ContentType="image/jpeg"/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4"/>
  </p:sldMasterIdLst>
  <p:sldIdLst>
    <p:sldId id="256" r:id="rId5"/>
    <p:sldId id="257" r:id="rId6"/>
    <p:sldId id="258" r:id="rId7"/>
    <p:sldId id="259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Taavi Turunen" initials="TT" lastIdx="2" clrIdx="0">
    <p:extLst>
      <p:ext uri="{19B8F6BF-5375-455C-9EA6-DF929625EA0E}">
        <p15:presenceInfo xmlns:p15="http://schemas.microsoft.com/office/powerpoint/2012/main" userId="S-1-5-21-1960196076-1761455337-2765466999-8144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47" autoAdjust="0"/>
    <p:restoredTop sz="94660"/>
  </p:normalViewPr>
  <p:slideViewPr>
    <p:cSldViewPr snapToGrid="0">
      <p:cViewPr varScale="1">
        <p:scale>
          <a:sx n="88" d="100"/>
          <a:sy n="88" d="100"/>
        </p:scale>
        <p:origin x="494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commentAuthors" Target="commentAuthor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C344B-5819-49A6-900B-EA78B6D6B80D}" type="datetimeFigureOut">
              <a:rPr lang="fi-FI" smtClean="0"/>
              <a:t>22.11.2019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F41A9-1D19-49EA-A0AA-B0C15C2BA993}" type="slidenum">
              <a:rPr lang="fi-FI" smtClean="0"/>
              <a:t>‹#›</a:t>
            </a:fld>
            <a:endParaRPr lang="fi-FI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320208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amakuva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C344B-5819-49A6-900B-EA78B6D6B80D}" type="datetimeFigureOut">
              <a:rPr lang="fi-FI" smtClean="0"/>
              <a:t>22.11.2019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F41A9-1D19-49EA-A0AA-B0C15C2BA99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197614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C344B-5819-49A6-900B-EA78B6D6B80D}" type="datetimeFigureOut">
              <a:rPr lang="fi-FI" smtClean="0"/>
              <a:t>22.11.2019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F41A9-1D19-49EA-A0AA-B0C15C2BA99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6512141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s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C344B-5819-49A6-900B-EA78B6D6B80D}" type="datetimeFigureOut">
              <a:rPr lang="fi-FI" smtClean="0"/>
              <a:t>22.11.2019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F41A9-1D19-49EA-A0AA-B0C15C2BA993}" type="slidenum">
              <a:rPr lang="fi-FI" smtClean="0"/>
              <a:t>‹#›</a:t>
            </a:fld>
            <a:endParaRPr lang="fi-FI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16719956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C344B-5819-49A6-900B-EA78B6D6B80D}" type="datetimeFigureOut">
              <a:rPr lang="fi-FI" smtClean="0"/>
              <a:t>22.11.2019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F41A9-1D19-49EA-A0AA-B0C15C2BA99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0245926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ksen 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fi-FI" smtClean="0"/>
              <a:t>Muokkaa tekstin perustyylejä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C344B-5819-49A6-900B-EA78B6D6B80D}" type="datetimeFigureOut">
              <a:rPr lang="fi-FI" smtClean="0"/>
              <a:t>22.11.2019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F41A9-1D19-49EA-A0AA-B0C15C2BA993}" type="slidenum">
              <a:rPr lang="fi-FI" smtClean="0"/>
              <a:t>‹#›</a:t>
            </a:fld>
            <a:endParaRPr lang="fi-FI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19392314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osi tai epäto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fi-FI" smtClean="0"/>
              <a:t>Muokkaa tekstin perustyylejä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C344B-5819-49A6-900B-EA78B6D6B80D}" type="datetimeFigureOut">
              <a:rPr lang="fi-FI" smtClean="0"/>
              <a:t>22.11.2019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F41A9-1D19-49EA-A0AA-B0C15C2BA99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0426446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C344B-5819-49A6-900B-EA78B6D6B80D}" type="datetimeFigureOut">
              <a:rPr lang="fi-FI" smtClean="0"/>
              <a:t>22.11.2019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F41A9-1D19-49EA-A0AA-B0C15C2BA99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0530144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C344B-5819-49A6-900B-EA78B6D6B80D}" type="datetimeFigureOut">
              <a:rPr lang="fi-FI" smtClean="0"/>
              <a:t>22.11.2019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F41A9-1D19-49EA-A0AA-B0C15C2BA99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166467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C344B-5819-49A6-900B-EA78B6D6B80D}" type="datetimeFigureOut">
              <a:rPr lang="fi-FI" smtClean="0"/>
              <a:t>22.11.2019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F41A9-1D19-49EA-A0AA-B0C15C2BA99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899316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C344B-5819-49A6-900B-EA78B6D6B80D}" type="datetimeFigureOut">
              <a:rPr lang="fi-FI" smtClean="0"/>
              <a:t>22.11.2019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F41A9-1D19-49EA-A0AA-B0C15C2BA99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946658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C344B-5819-49A6-900B-EA78B6D6B80D}" type="datetimeFigureOut">
              <a:rPr lang="fi-FI" smtClean="0"/>
              <a:t>22.11.2019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F41A9-1D19-49EA-A0AA-B0C15C2BA99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694598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C344B-5819-49A6-900B-EA78B6D6B80D}" type="datetimeFigureOut">
              <a:rPr lang="fi-FI" smtClean="0"/>
              <a:t>22.11.2019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F41A9-1D19-49EA-A0AA-B0C15C2BA99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711458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C344B-5819-49A6-900B-EA78B6D6B80D}" type="datetimeFigureOut">
              <a:rPr lang="fi-FI" smtClean="0"/>
              <a:t>22.11.2019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F41A9-1D19-49EA-A0AA-B0C15C2BA99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632489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C344B-5819-49A6-900B-EA78B6D6B80D}" type="datetimeFigureOut">
              <a:rPr lang="fi-FI" smtClean="0"/>
              <a:t>22.11.2019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F41A9-1D19-49EA-A0AA-B0C15C2BA99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122294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C344B-5819-49A6-900B-EA78B6D6B80D}" type="datetimeFigureOut">
              <a:rPr lang="fi-FI" smtClean="0"/>
              <a:t>22.11.2019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F41A9-1D19-49EA-A0AA-B0C15C2BA99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779260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C344B-5819-49A6-900B-EA78B6D6B80D}" type="datetimeFigureOut">
              <a:rPr lang="fi-FI" smtClean="0"/>
              <a:t>22.11.2019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F41A9-1D19-49EA-A0AA-B0C15C2BA99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566502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34DC344B-5819-49A6-900B-EA78B6D6B80D}" type="datetimeFigureOut">
              <a:rPr lang="fi-FI" smtClean="0"/>
              <a:t>22.11.2019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B21F41A9-1D19-49EA-A0AA-B0C15C2BA99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4853223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  <p:sldLayoutId id="2147483720" r:id="rId12"/>
    <p:sldLayoutId id="2147483721" r:id="rId13"/>
    <p:sldLayoutId id="2147483722" r:id="rId14"/>
    <p:sldLayoutId id="2147483723" r:id="rId15"/>
    <p:sldLayoutId id="2147483724" r:id="rId16"/>
    <p:sldLayoutId id="2147483725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fif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jf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fif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jf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>
                <a:latin typeface="Arial Black" panose="020B0A04020102020204" pitchFamily="34" charset="0"/>
              </a:rPr>
              <a:t>Älypuhelin</a:t>
            </a:r>
            <a:endParaRPr lang="fi-FI" dirty="0">
              <a:latin typeface="Arial Black" panose="020B0A04020102020204" pitchFamily="34" charset="0"/>
            </a:endParaRP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 flipH="1">
            <a:off x="1569717" y="3602038"/>
            <a:ext cx="9098282" cy="1884362"/>
          </a:xfrm>
        </p:spPr>
        <p:txBody>
          <a:bodyPr>
            <a:normAutofit/>
          </a:bodyPr>
          <a:lstStyle/>
          <a:p>
            <a:r>
              <a:rPr lang="fi-FI" dirty="0" smtClean="0">
                <a:latin typeface="Arial Narrow" panose="020B0606020202030204" pitchFamily="34" charset="0"/>
              </a:rPr>
              <a:t>Puhe-esitys</a:t>
            </a:r>
            <a:endParaRPr lang="fi-FI" dirty="0">
              <a:latin typeface="Arial Narrow" panose="020B0606020202030204" pitchFamily="34" charset="0"/>
            </a:endParaRPr>
          </a:p>
        </p:txBody>
      </p:sp>
      <p:pic>
        <p:nvPicPr>
          <p:cNvPr id="4" name="Kuv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07543" y="1228090"/>
            <a:ext cx="4049304" cy="40493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57442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95794" y="0"/>
            <a:ext cx="6339840" cy="1358537"/>
          </a:xfrm>
        </p:spPr>
        <p:txBody>
          <a:bodyPr>
            <a:normAutofit/>
          </a:bodyPr>
          <a:lstStyle/>
          <a:p>
            <a:r>
              <a:rPr lang="fi-FI" dirty="0" smtClean="0">
                <a:latin typeface="Bodoni MT" panose="02070603080606020203" pitchFamily="18" charset="0"/>
              </a:rPr>
              <a:t>Ensimmäiset </a:t>
            </a:r>
            <a:r>
              <a:rPr lang="fi-FI" dirty="0" err="1" smtClean="0">
                <a:latin typeface="Bodoni MT" panose="02070603080606020203" pitchFamily="18" charset="0"/>
              </a:rPr>
              <a:t>älypuheliMET</a:t>
            </a:r>
            <a:endParaRPr lang="fi-FI" dirty="0">
              <a:latin typeface="Bodoni MT" panose="02070603080606020203" pitchFamily="18" charset="0"/>
            </a:endParaRP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838199" y="1619793"/>
            <a:ext cx="6868887" cy="5111933"/>
          </a:xfrm>
        </p:spPr>
        <p:txBody>
          <a:bodyPr>
            <a:normAutofit/>
          </a:bodyPr>
          <a:lstStyle/>
          <a:p>
            <a:r>
              <a:rPr lang="fi-FI" sz="1600" dirty="0" smtClean="0"/>
              <a:t>1993 julkaistu IBM Simon</a:t>
            </a:r>
          </a:p>
          <a:p>
            <a:endParaRPr lang="fi-FI" sz="1600" dirty="0"/>
          </a:p>
          <a:p>
            <a:endParaRPr lang="fi-FI" sz="1600" dirty="0" smtClean="0"/>
          </a:p>
          <a:p>
            <a:endParaRPr lang="fi-FI" sz="1600" dirty="0"/>
          </a:p>
          <a:p>
            <a:endParaRPr lang="fi-FI" sz="1600" dirty="0" smtClean="0"/>
          </a:p>
          <a:p>
            <a:endParaRPr lang="fi-FI" sz="1200" dirty="0" smtClean="0"/>
          </a:p>
          <a:p>
            <a:r>
              <a:rPr lang="fi-FI" sz="1800" dirty="0" smtClean="0"/>
              <a:t>2000 julkaistu Ericsson R380</a:t>
            </a:r>
          </a:p>
          <a:p>
            <a:endParaRPr lang="fi-FI" sz="1800" dirty="0"/>
          </a:p>
          <a:p>
            <a:endParaRPr lang="fi-FI" sz="1800" dirty="0" smtClean="0"/>
          </a:p>
          <a:p>
            <a:endParaRPr lang="fi-FI" sz="1800" dirty="0"/>
          </a:p>
          <a:p>
            <a:endParaRPr lang="fi-FI" sz="1800" dirty="0" smtClean="0"/>
          </a:p>
          <a:p>
            <a:r>
              <a:rPr lang="fi-FI" sz="1800" dirty="0" smtClean="0"/>
              <a:t>2007 julkaistu iPhone</a:t>
            </a:r>
          </a:p>
        </p:txBody>
      </p:sp>
      <p:pic>
        <p:nvPicPr>
          <p:cNvPr id="4" name="Kuva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59061" y="1217627"/>
            <a:ext cx="3329245" cy="1927458"/>
          </a:xfrm>
          <a:prstGeom prst="rect">
            <a:avLst/>
          </a:prstGeom>
        </p:spPr>
      </p:pic>
      <p:pic>
        <p:nvPicPr>
          <p:cNvPr id="5" name="Kuva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59061" y="3470909"/>
            <a:ext cx="3248025" cy="1409700"/>
          </a:xfrm>
          <a:prstGeom prst="rect">
            <a:avLst/>
          </a:prstGeom>
        </p:spPr>
      </p:pic>
      <p:pic>
        <p:nvPicPr>
          <p:cNvPr id="6" name="Kuva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31056" y="5141865"/>
            <a:ext cx="704033" cy="13432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99667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350520" y="-111111"/>
            <a:ext cx="10596154" cy="2439035"/>
          </a:xfrm>
        </p:spPr>
        <p:txBody>
          <a:bodyPr/>
          <a:lstStyle/>
          <a:p>
            <a:r>
              <a:rPr lang="fi-FI" dirty="0" smtClean="0"/>
              <a:t>Älypuhelimien ominaisuudet ja käyttöjärjestelmät</a:t>
            </a:r>
            <a:endParaRPr lang="fi-FI" dirty="0"/>
          </a:p>
        </p:txBody>
      </p:sp>
      <p:pic>
        <p:nvPicPr>
          <p:cNvPr id="4" name="Sisällön paikkamerkki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0520" y="2018621"/>
            <a:ext cx="4534989" cy="3017830"/>
          </a:xfrm>
        </p:spPr>
      </p:pic>
      <p:sp>
        <p:nvSpPr>
          <p:cNvPr id="7" name="Tekstiruutu 6"/>
          <p:cNvSpPr txBox="1"/>
          <p:nvPr/>
        </p:nvSpPr>
        <p:spPr>
          <a:xfrm>
            <a:off x="2083526" y="5224684"/>
            <a:ext cx="236873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5400" dirty="0" smtClean="0">
                <a:latin typeface="Bodoni MT Poster Compressed" panose="02070706080601050204" pitchFamily="18" charset="0"/>
                <a:cs typeface="Arial" panose="020B0604020202020204" pitchFamily="34" charset="0"/>
              </a:rPr>
              <a:t>IOS</a:t>
            </a:r>
            <a:endParaRPr lang="fi-FI" sz="5400" dirty="0">
              <a:latin typeface="Bodoni MT Poster Compressed" panose="02070706080601050204" pitchFamily="18" charset="0"/>
              <a:cs typeface="Arial" panose="020B0604020202020204" pitchFamily="34" charset="0"/>
            </a:endParaRPr>
          </a:p>
        </p:txBody>
      </p:sp>
      <p:sp>
        <p:nvSpPr>
          <p:cNvPr id="8" name="Tekstiruutu 7"/>
          <p:cNvSpPr txBox="1"/>
          <p:nvPr/>
        </p:nvSpPr>
        <p:spPr>
          <a:xfrm>
            <a:off x="7019108" y="5439822"/>
            <a:ext cx="291737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5400" dirty="0" smtClean="0">
                <a:latin typeface="Bodoni MT Poster Compressed" panose="02070706080601050204" pitchFamily="18" charset="0"/>
              </a:rPr>
              <a:t>Android</a:t>
            </a:r>
            <a:endParaRPr lang="fi-FI" sz="5400" dirty="0">
              <a:latin typeface="Bodoni MT Poster Compressed" panose="02070706080601050204" pitchFamily="18" charset="0"/>
            </a:endParaRPr>
          </a:p>
        </p:txBody>
      </p:sp>
      <p:pic>
        <p:nvPicPr>
          <p:cNvPr id="5" name="Kuva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05657" y="1809615"/>
            <a:ext cx="3847645" cy="34150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37557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0" y="2770553"/>
            <a:ext cx="5207317" cy="1043802"/>
          </a:xfrm>
        </p:spPr>
        <p:txBody>
          <a:bodyPr/>
          <a:lstStyle/>
          <a:p>
            <a:r>
              <a:rPr lang="fi-FI" dirty="0" smtClean="0"/>
              <a:t>Puhelimien tekniikka</a:t>
            </a:r>
            <a:endParaRPr lang="fi-FI" dirty="0"/>
          </a:p>
        </p:txBody>
      </p:sp>
      <p:pic>
        <p:nvPicPr>
          <p:cNvPr id="4" name="Sisällön paikkamerkki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0604" y="154577"/>
            <a:ext cx="3589247" cy="2691935"/>
          </a:xfrm>
        </p:spPr>
      </p:pic>
      <p:pic>
        <p:nvPicPr>
          <p:cNvPr id="5" name="Kuva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4253" y="154577"/>
            <a:ext cx="2980509" cy="2980509"/>
          </a:xfrm>
          <a:prstGeom prst="rect">
            <a:avLst/>
          </a:prstGeom>
        </p:spPr>
      </p:pic>
      <p:pic>
        <p:nvPicPr>
          <p:cNvPr id="6" name="Kuva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71277" y="2412070"/>
            <a:ext cx="2804569" cy="2804569"/>
          </a:xfrm>
          <a:prstGeom prst="rect">
            <a:avLst/>
          </a:prstGeom>
        </p:spPr>
      </p:pic>
      <p:sp>
        <p:nvSpPr>
          <p:cNvPr id="7" name="Tekstiruutu 6"/>
          <p:cNvSpPr txBox="1"/>
          <p:nvPr/>
        </p:nvSpPr>
        <p:spPr>
          <a:xfrm>
            <a:off x="5465461" y="5407874"/>
            <a:ext cx="28103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dirty="0" smtClean="0"/>
              <a:t>Vanha </a:t>
            </a:r>
            <a:r>
              <a:rPr lang="fi-FI" dirty="0" err="1" smtClean="0"/>
              <a:t>irroitettava</a:t>
            </a:r>
            <a:r>
              <a:rPr lang="fi-FI" dirty="0" smtClean="0"/>
              <a:t> akku</a:t>
            </a:r>
            <a:endParaRPr lang="fi-FI" dirty="0"/>
          </a:p>
        </p:txBody>
      </p:sp>
      <p:sp>
        <p:nvSpPr>
          <p:cNvPr id="8" name="Tekstiruutu 7"/>
          <p:cNvSpPr txBox="1"/>
          <p:nvPr/>
        </p:nvSpPr>
        <p:spPr>
          <a:xfrm>
            <a:off x="9046137" y="3225743"/>
            <a:ext cx="29386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dirty="0" smtClean="0"/>
              <a:t>Uusi </a:t>
            </a:r>
            <a:r>
              <a:rPr lang="fi-FI" dirty="0" err="1" smtClean="0"/>
              <a:t>irroitettamaton</a:t>
            </a:r>
            <a:r>
              <a:rPr lang="fi-FI" dirty="0" smtClean="0"/>
              <a:t> akku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651665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ektori">
  <a:themeElements>
    <a:clrScheme name="Sektori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ektori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ektori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66B8722308F2E40A7E8F0FB8BAD67C0" ma:contentTypeVersion="5" ma:contentTypeDescription="Create a new document." ma:contentTypeScope="" ma:versionID="145dfb5f0c16377df37d2b1b397e8599">
  <xsd:schema xmlns:xsd="http://www.w3.org/2001/XMLSchema" xmlns:xs="http://www.w3.org/2001/XMLSchema" xmlns:p="http://schemas.microsoft.com/office/2006/metadata/properties" xmlns:ns3="5bb3e1ea-b2f2-4136-baaf-133bcc984074" xmlns:ns4="8ace7339-a458-4c75-91bf-7519294bd37c" targetNamespace="http://schemas.microsoft.com/office/2006/metadata/properties" ma:root="true" ma:fieldsID="8fb18c222053cc17967dd92ac0b721fe" ns3:_="" ns4:_="">
    <xsd:import namespace="5bb3e1ea-b2f2-4136-baaf-133bcc984074"/>
    <xsd:import namespace="8ace7339-a458-4c75-91bf-7519294bd37c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bb3e1ea-b2f2-4136-baaf-133bcc98407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ace7339-a458-4c75-91bf-7519294bd37c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2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58A208B-9355-41D2-BEC8-BC038389EF4E}">
  <ds:schemaRefs>
    <ds:schemaRef ds:uri="http://schemas.microsoft.com/office/2006/documentManagement/types"/>
    <ds:schemaRef ds:uri="http://schemas.microsoft.com/office/2006/metadata/properties"/>
    <ds:schemaRef ds:uri="5bb3e1ea-b2f2-4136-baaf-133bcc984074"/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8ace7339-a458-4c75-91bf-7519294bd37c"/>
    <ds:schemaRef ds:uri="http://www.w3.org/XML/1998/namespace"/>
    <ds:schemaRef ds:uri="http://purl.org/dc/elements/1.1/"/>
  </ds:schemaRefs>
</ds:datastoreItem>
</file>

<file path=customXml/itemProps2.xml><?xml version="1.0" encoding="utf-8"?>
<ds:datastoreItem xmlns:ds="http://schemas.openxmlformats.org/officeDocument/2006/customXml" ds:itemID="{6AC871B3-3096-40BE-A12C-BA265F03C845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FD1132A-911D-4111-ABEC-14E00A441F6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bb3e1ea-b2f2-4136-baaf-133bcc984074"/>
    <ds:schemaRef ds:uri="8ace7339-a458-4c75-91bf-7519294bd37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52</TotalTime>
  <Words>29</Words>
  <Application>Microsoft Office PowerPoint</Application>
  <PresentationFormat>Laajakuva</PresentationFormat>
  <Paragraphs>21</Paragraphs>
  <Slides>4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7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4</vt:i4>
      </vt:variant>
    </vt:vector>
  </HeadingPairs>
  <TitlesOfParts>
    <vt:vector size="12" baseType="lpstr">
      <vt:lpstr>Arial</vt:lpstr>
      <vt:lpstr>Arial Black</vt:lpstr>
      <vt:lpstr>Arial Narrow</vt:lpstr>
      <vt:lpstr>Bodoni MT</vt:lpstr>
      <vt:lpstr>Bodoni MT Poster Compressed</vt:lpstr>
      <vt:lpstr>Century Gothic</vt:lpstr>
      <vt:lpstr>Wingdings 3</vt:lpstr>
      <vt:lpstr>Sektori</vt:lpstr>
      <vt:lpstr>Älypuhelin</vt:lpstr>
      <vt:lpstr>Ensimmäiset älypuheliMET</vt:lpstr>
      <vt:lpstr>Älypuhelimien ominaisuudet ja käyttöjärjestelmät</vt:lpstr>
      <vt:lpstr>Puhelimien tekniikka</vt:lpstr>
    </vt:vector>
  </TitlesOfParts>
  <Company>Pieksämäen Kaupunki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Älypuhelin</dc:title>
  <dc:creator>Taavi Turunen</dc:creator>
  <cp:lastModifiedBy>Taavi Turunen</cp:lastModifiedBy>
  <cp:revision>8</cp:revision>
  <dcterms:created xsi:type="dcterms:W3CDTF">2019-11-21T06:34:48Z</dcterms:created>
  <dcterms:modified xsi:type="dcterms:W3CDTF">2019-11-22T07:33:36Z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0x010100C66B8722308F2E40A7E8F0FB8BAD67C0</vt:lpwstr>
  </property>
</Properties>
</file>