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8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66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88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84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8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083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24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250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3855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836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66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D14F3-98BA-4464-AE5B-66DBA6AD3F95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C6A13-DC74-4988-B92B-1FF09062E3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063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d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>
                <a:solidFill>
                  <a:schemeClr val="bg1"/>
                </a:solidFill>
              </a:rPr>
              <a:t>Passiivi (</a:t>
            </a:r>
            <a:r>
              <a:rPr lang="fi-FI" b="1" dirty="0" err="1" smtClean="0">
                <a:solidFill>
                  <a:schemeClr val="bg1"/>
                </a:solidFill>
              </a:rPr>
              <a:t>Passive</a:t>
            </a:r>
            <a:r>
              <a:rPr lang="fi-FI" b="1" dirty="0" smtClean="0">
                <a:solidFill>
                  <a:schemeClr val="bg1"/>
                </a:solidFill>
              </a:rPr>
              <a:t> </a:t>
            </a:r>
            <a:r>
              <a:rPr lang="fi-FI" b="1" dirty="0" err="1" smtClean="0">
                <a:solidFill>
                  <a:schemeClr val="bg1"/>
                </a:solidFill>
              </a:rPr>
              <a:t>voice</a:t>
            </a:r>
            <a:r>
              <a:rPr lang="fi-FI" b="1" dirty="0" smtClean="0">
                <a:solidFill>
                  <a:schemeClr val="bg1"/>
                </a:solidFill>
              </a:rPr>
              <a:t>)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00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Aktiivi </a:t>
            </a:r>
            <a:r>
              <a:rPr lang="fi-FI" dirty="0" err="1" smtClean="0"/>
              <a:t>vs</a:t>
            </a:r>
            <a:r>
              <a:rPr lang="fi-FI" dirty="0" smtClean="0"/>
              <a:t> passiivi: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aktiivi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cat </a:t>
            </a:r>
            <a:r>
              <a:rPr lang="fi-FI" dirty="0" err="1" smtClean="0"/>
              <a:t>eats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F0"/>
                </a:solidFill>
              </a:rPr>
              <a:t>the</a:t>
            </a:r>
            <a:r>
              <a:rPr lang="fi-FI" dirty="0" smtClean="0">
                <a:solidFill>
                  <a:srgbClr val="00B0F0"/>
                </a:solidFill>
              </a:rPr>
              <a:t> </a:t>
            </a:r>
            <a:r>
              <a:rPr lang="fi-FI" dirty="0" err="1" smtClean="0">
                <a:solidFill>
                  <a:srgbClr val="00B0F0"/>
                </a:solidFill>
              </a:rPr>
              <a:t>rat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>
                <a:solidFill>
                  <a:srgbClr val="FF0000"/>
                </a:solidFill>
              </a:rPr>
              <a:t>Cats</a:t>
            </a:r>
            <a:r>
              <a:rPr lang="fi-FI" dirty="0" smtClean="0"/>
              <a:t> </a:t>
            </a:r>
            <a:r>
              <a:rPr lang="fi-FI" dirty="0" err="1" smtClean="0"/>
              <a:t>eat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F0"/>
                </a:solidFill>
              </a:rPr>
              <a:t>rats</a:t>
            </a:r>
            <a:r>
              <a:rPr lang="fi-FI" dirty="0" smtClean="0">
                <a:solidFill>
                  <a:srgbClr val="00B0F0"/>
                </a:solidFill>
              </a:rPr>
              <a:t>.</a:t>
            </a:r>
            <a:endParaRPr lang="fi-FI" dirty="0">
              <a:solidFill>
                <a:srgbClr val="00B0F0"/>
              </a:solidFill>
            </a:endParaRP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passiivi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rat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/>
              <a:t>is </a:t>
            </a:r>
            <a:r>
              <a:rPr lang="fi-FI" dirty="0" err="1" smtClean="0"/>
              <a:t>eaten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F0"/>
                </a:solidFill>
              </a:rPr>
              <a:t>by</a:t>
            </a:r>
            <a:r>
              <a:rPr lang="fi-FI" dirty="0" smtClean="0">
                <a:solidFill>
                  <a:srgbClr val="00B0F0"/>
                </a:solidFill>
              </a:rPr>
              <a:t> </a:t>
            </a:r>
            <a:r>
              <a:rPr lang="fi-FI" dirty="0" err="1" smtClean="0">
                <a:solidFill>
                  <a:srgbClr val="00B0F0"/>
                </a:solidFill>
              </a:rPr>
              <a:t>the</a:t>
            </a:r>
            <a:r>
              <a:rPr lang="fi-FI" dirty="0" smtClean="0">
                <a:solidFill>
                  <a:srgbClr val="00B0F0"/>
                </a:solidFill>
              </a:rPr>
              <a:t> cat.</a:t>
            </a:r>
          </a:p>
          <a:p>
            <a:endParaRPr lang="fi-FI" dirty="0" smtClean="0"/>
          </a:p>
          <a:p>
            <a:r>
              <a:rPr lang="fi-FI" dirty="0" err="1" smtClean="0">
                <a:solidFill>
                  <a:srgbClr val="FF0000"/>
                </a:solidFill>
              </a:rPr>
              <a:t>Rats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eaten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F0"/>
                </a:solidFill>
              </a:rPr>
              <a:t>by</a:t>
            </a:r>
            <a:r>
              <a:rPr lang="fi-FI" dirty="0" smtClean="0">
                <a:solidFill>
                  <a:srgbClr val="00B0F0"/>
                </a:solidFill>
              </a:rPr>
              <a:t> </a:t>
            </a:r>
            <a:r>
              <a:rPr lang="fi-FI" dirty="0" err="1" smtClean="0">
                <a:solidFill>
                  <a:srgbClr val="00B0F0"/>
                </a:solidFill>
              </a:rPr>
              <a:t>cats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Mitä siis tapahtui?</a:t>
            </a:r>
          </a:p>
          <a:p>
            <a:pPr marL="0" indent="0">
              <a:buNone/>
            </a:pPr>
            <a:r>
              <a:rPr lang="fi-FI" dirty="0" smtClean="0"/>
              <a:t>- Aktiivilauseen </a:t>
            </a:r>
            <a:r>
              <a:rPr lang="fi-FI" u="sng" dirty="0" smtClean="0"/>
              <a:t>objektista </a:t>
            </a:r>
            <a:r>
              <a:rPr lang="fi-FI" dirty="0" smtClean="0"/>
              <a:t>tulee passiivissa </a:t>
            </a:r>
            <a:r>
              <a:rPr lang="fi-FI" u="sng" dirty="0" smtClean="0"/>
              <a:t>tekijä</a:t>
            </a:r>
            <a:r>
              <a:rPr lang="fi-FI" dirty="0" smtClean="0"/>
              <a:t>.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167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Passiivilauseen rakenne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995218" y="1871807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 err="1" smtClean="0"/>
              <a:t>Girls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admired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boys</a:t>
            </a:r>
            <a:r>
              <a:rPr lang="fi-FI" dirty="0" smtClean="0"/>
              <a:t>.	(=Pojat ihailivat tyttöjä.)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Subjekti</a:t>
            </a:r>
            <a:r>
              <a:rPr lang="fi-FI" dirty="0" smtClean="0"/>
              <a:t> + </a:t>
            </a:r>
            <a:r>
              <a:rPr lang="fi-FI" dirty="0" err="1" smtClean="0">
                <a:solidFill>
                  <a:schemeClr val="accent1"/>
                </a:solidFill>
              </a:rPr>
              <a:t>Be</a:t>
            </a:r>
            <a:r>
              <a:rPr lang="fi-FI" dirty="0" smtClean="0"/>
              <a:t> + </a:t>
            </a:r>
            <a:r>
              <a:rPr lang="fi-FI" dirty="0" smtClean="0">
                <a:solidFill>
                  <a:schemeClr val="accent4"/>
                </a:solidFill>
              </a:rPr>
              <a:t>vika muoto </a:t>
            </a:r>
            <a:r>
              <a:rPr lang="fi-FI" dirty="0" smtClean="0"/>
              <a:t>verbistä + </a:t>
            </a:r>
            <a:r>
              <a:rPr lang="fi-FI" dirty="0" err="1" smtClean="0">
                <a:solidFill>
                  <a:schemeClr val="accent6"/>
                </a:solidFill>
              </a:rPr>
              <a:t>by</a:t>
            </a:r>
            <a:endParaRPr lang="fi-FI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Girls</a:t>
            </a:r>
            <a:r>
              <a:rPr lang="fi-FI" dirty="0" smtClean="0"/>
              <a:t>	      </a:t>
            </a:r>
            <a:r>
              <a:rPr lang="fi-FI" dirty="0" err="1" smtClean="0">
                <a:solidFill>
                  <a:schemeClr val="accent1"/>
                </a:solidFill>
              </a:rPr>
              <a:t>were</a:t>
            </a:r>
            <a:r>
              <a:rPr lang="fi-FI" dirty="0" smtClean="0"/>
              <a:t>	</a:t>
            </a:r>
            <a:r>
              <a:rPr lang="fi-FI" dirty="0" err="1" smtClean="0">
                <a:solidFill>
                  <a:schemeClr val="accent4"/>
                </a:solidFill>
              </a:rPr>
              <a:t>admired</a:t>
            </a:r>
            <a:r>
              <a:rPr lang="fi-FI" dirty="0" smtClean="0"/>
              <a:t>		</a:t>
            </a:r>
            <a:r>
              <a:rPr lang="fi-FI" dirty="0" err="1" smtClean="0">
                <a:solidFill>
                  <a:schemeClr val="accent6"/>
                </a:solidFill>
              </a:rPr>
              <a:t>by</a:t>
            </a:r>
            <a:r>
              <a:rPr lang="fi-FI" dirty="0" smtClean="0"/>
              <a:t> </a:t>
            </a:r>
            <a:r>
              <a:rPr lang="fi-FI" dirty="0" err="1" smtClean="0"/>
              <a:t>boys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Aina </a:t>
            </a:r>
            <a:r>
              <a:rPr lang="fi-FI" dirty="0" err="1" smtClean="0"/>
              <a:t>Be</a:t>
            </a:r>
            <a:r>
              <a:rPr lang="fi-FI" dirty="0" smtClean="0"/>
              <a:t>!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-&gt;Taipuu tekijän mukaan + kertoo aikamuodon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273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Passiivin vastineet…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29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>
                <a:solidFill>
                  <a:srgbClr val="FF0000"/>
                </a:solidFill>
              </a:rPr>
              <a:t>You</a:t>
            </a:r>
            <a:r>
              <a:rPr lang="fi-FI" dirty="0" smtClean="0"/>
              <a:t>, </a:t>
            </a:r>
            <a:r>
              <a:rPr lang="fi-FI" dirty="0" err="1" smtClean="0">
                <a:solidFill>
                  <a:schemeClr val="accent6"/>
                </a:solidFill>
              </a:rPr>
              <a:t>one</a:t>
            </a:r>
            <a:r>
              <a:rPr lang="fi-FI" dirty="0" smtClean="0"/>
              <a:t>, </a:t>
            </a:r>
            <a:r>
              <a:rPr lang="fi-FI" dirty="0" err="1" smtClean="0">
                <a:solidFill>
                  <a:schemeClr val="accent1"/>
                </a:solidFill>
              </a:rPr>
              <a:t>we</a:t>
            </a:r>
            <a:r>
              <a:rPr lang="fi-FI" dirty="0" smtClean="0">
                <a:solidFill>
                  <a:schemeClr val="accent1"/>
                </a:solidFill>
              </a:rPr>
              <a:t> </a:t>
            </a:r>
            <a:r>
              <a:rPr lang="fi-FI" dirty="0" smtClean="0"/>
              <a:t>(minä + muut)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>
                <a:solidFill>
                  <a:srgbClr val="FF0000"/>
                </a:solidFill>
              </a:rPr>
              <a:t>You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smtClean="0"/>
              <a:t>-usein puhekielessä</a:t>
            </a:r>
          </a:p>
          <a:p>
            <a:endParaRPr lang="fi-FI" dirty="0" smtClean="0"/>
          </a:p>
          <a:p>
            <a:r>
              <a:rPr lang="fi-FI" dirty="0" smtClean="0">
                <a:solidFill>
                  <a:schemeClr val="accent6"/>
                </a:solidFill>
              </a:rPr>
              <a:t>One</a:t>
            </a:r>
          </a:p>
          <a:p>
            <a:pPr marL="0" indent="0">
              <a:buNone/>
            </a:pPr>
            <a:r>
              <a:rPr lang="fi-FI" dirty="0" smtClean="0"/>
              <a:t>-Muodollisempi</a:t>
            </a:r>
          </a:p>
          <a:p>
            <a:endParaRPr lang="fi-FI" dirty="0" smtClean="0">
              <a:solidFill>
                <a:schemeClr val="accent6"/>
              </a:solidFill>
            </a:endParaRPr>
          </a:p>
          <a:p>
            <a:r>
              <a:rPr lang="fi-FI" dirty="0" err="1" smtClean="0">
                <a:solidFill>
                  <a:schemeClr val="accent1"/>
                </a:solidFill>
              </a:rPr>
              <a:t>We</a:t>
            </a:r>
            <a:endParaRPr lang="fi-FI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fi-FI" dirty="0" smtClean="0"/>
              <a:t>- Kuulun tähän ryhmään</a:t>
            </a:r>
            <a:endParaRPr lang="fi-FI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err="1" smtClean="0">
                <a:solidFill>
                  <a:srgbClr val="FF0000"/>
                </a:solidFill>
              </a:rPr>
              <a:t>You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always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at </a:t>
            </a:r>
            <a:r>
              <a:rPr lang="fi-FI" dirty="0" err="1" smtClean="0"/>
              <a:t>least</a:t>
            </a:r>
            <a:r>
              <a:rPr lang="fi-FI" dirty="0" smtClean="0"/>
              <a:t> </a:t>
            </a:r>
            <a:r>
              <a:rPr lang="fi-FI" dirty="0" err="1" smtClean="0"/>
              <a:t>part</a:t>
            </a:r>
            <a:r>
              <a:rPr lang="fi-FI" dirty="0" smtClean="0"/>
              <a:t> of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homework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smtClean="0">
                <a:solidFill>
                  <a:schemeClr val="accent6"/>
                </a:solidFill>
              </a:rPr>
              <a:t>One</a:t>
            </a:r>
            <a:r>
              <a:rPr lang="fi-FI" dirty="0" smtClean="0"/>
              <a:t> </a:t>
            </a:r>
            <a:r>
              <a:rPr lang="fi-FI" dirty="0" err="1" smtClean="0"/>
              <a:t>must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careful</a:t>
            </a:r>
            <a:r>
              <a:rPr lang="fi-FI" dirty="0" smtClean="0"/>
              <a:t> </a:t>
            </a:r>
            <a:r>
              <a:rPr lang="fi-FI" dirty="0" err="1" smtClean="0"/>
              <a:t>when</a:t>
            </a:r>
            <a:r>
              <a:rPr lang="fi-FI" dirty="0" smtClean="0"/>
              <a:t> </a:t>
            </a:r>
            <a:r>
              <a:rPr lang="fi-FI" dirty="0" err="1" smtClean="0"/>
              <a:t>driving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err="1" smtClean="0">
                <a:solidFill>
                  <a:schemeClr val="accent1"/>
                </a:solidFill>
              </a:rPr>
              <a:t>We</a:t>
            </a:r>
            <a:r>
              <a:rPr lang="fi-FI" dirty="0" smtClean="0"/>
              <a:t> </a:t>
            </a:r>
            <a:r>
              <a:rPr lang="fi-FI" dirty="0" err="1" smtClean="0"/>
              <a:t>Finns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crazy</a:t>
            </a:r>
            <a:r>
              <a:rPr lang="fi-FI" dirty="0" smtClean="0"/>
              <a:t>!”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209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>
                <a:solidFill>
                  <a:schemeClr val="accent4"/>
                </a:solidFill>
              </a:rPr>
              <a:t>They</a:t>
            </a:r>
            <a:r>
              <a:rPr lang="fi-FI" dirty="0" smtClean="0"/>
              <a:t>, </a:t>
            </a:r>
            <a:r>
              <a:rPr lang="fi-FI" dirty="0" err="1" smtClean="0">
                <a:solidFill>
                  <a:srgbClr val="00B0F0"/>
                </a:solidFill>
              </a:rPr>
              <a:t>people</a:t>
            </a:r>
            <a:endParaRPr lang="fi-FI" dirty="0">
              <a:solidFill>
                <a:srgbClr val="00B0F0"/>
              </a:solidFill>
            </a:endParaRPr>
          </a:p>
        </p:txBody>
      </p:sp>
      <p:sp>
        <p:nvSpPr>
          <p:cNvPr id="10" name="Sisällön paikkamerkki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accent4"/>
                </a:solidFill>
              </a:rPr>
              <a:t>They</a:t>
            </a:r>
            <a:r>
              <a:rPr lang="fi-FI" dirty="0" smtClean="0">
                <a:solidFill>
                  <a:schemeClr val="accent4"/>
                </a:solidFill>
              </a:rPr>
              <a:t> </a:t>
            </a:r>
          </a:p>
          <a:p>
            <a:pPr marL="0" indent="0">
              <a:buNone/>
            </a:pPr>
            <a:r>
              <a:rPr lang="fi-FI" dirty="0" smtClean="0"/>
              <a:t>- ihmiset, ihmisryhmät, viranomaiset</a:t>
            </a:r>
          </a:p>
          <a:p>
            <a:endParaRPr lang="fi-FI" dirty="0" smtClean="0"/>
          </a:p>
          <a:p>
            <a:r>
              <a:rPr lang="fi-FI" dirty="0" smtClean="0">
                <a:solidFill>
                  <a:srgbClr val="00B0F0"/>
                </a:solidFill>
              </a:rPr>
              <a:t>People</a:t>
            </a:r>
          </a:p>
          <a:p>
            <a:pPr marL="0" indent="0">
              <a:buNone/>
            </a:pPr>
            <a:r>
              <a:rPr lang="fi-FI" dirty="0" smtClean="0"/>
              <a:t>- Ihmiset yleensä</a:t>
            </a:r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err="1" smtClean="0">
                <a:solidFill>
                  <a:schemeClr val="accent4"/>
                </a:solidFill>
              </a:rPr>
              <a:t>They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planning</a:t>
            </a:r>
            <a:r>
              <a:rPr lang="fi-FI" dirty="0" smtClean="0"/>
              <a:t> to </a:t>
            </a:r>
            <a:r>
              <a:rPr lang="fi-FI" dirty="0" err="1" smtClean="0"/>
              <a:t>build</a:t>
            </a:r>
            <a:r>
              <a:rPr lang="fi-FI" dirty="0" smtClean="0"/>
              <a:t> a </a:t>
            </a:r>
            <a:r>
              <a:rPr lang="fi-FI" dirty="0" err="1" smtClean="0"/>
              <a:t>new</a:t>
            </a:r>
            <a:r>
              <a:rPr lang="fi-FI" dirty="0" smtClean="0"/>
              <a:t> </a:t>
            </a:r>
            <a:r>
              <a:rPr lang="fi-FI" dirty="0" err="1" smtClean="0"/>
              <a:t>shopping</a:t>
            </a:r>
            <a:r>
              <a:rPr lang="fi-FI" dirty="0" smtClean="0"/>
              <a:t> </a:t>
            </a:r>
            <a:r>
              <a:rPr lang="fi-FI" dirty="0" err="1" smtClean="0"/>
              <a:t>centre</a:t>
            </a:r>
            <a:r>
              <a:rPr lang="fi-FI" dirty="0" smtClean="0"/>
              <a:t> in Rauma.”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smtClean="0">
                <a:solidFill>
                  <a:srgbClr val="00B0F0"/>
                </a:solidFill>
              </a:rPr>
              <a:t>People</a:t>
            </a:r>
            <a:r>
              <a:rPr lang="fi-FI" dirty="0" smtClean="0"/>
              <a:t> </a:t>
            </a:r>
            <a:r>
              <a:rPr lang="fi-FI" dirty="0" err="1" smtClean="0"/>
              <a:t>always</a:t>
            </a:r>
            <a:r>
              <a:rPr lang="fi-FI" dirty="0" smtClean="0"/>
              <a:t> </a:t>
            </a:r>
            <a:r>
              <a:rPr lang="fi-FI" dirty="0" err="1" smtClean="0"/>
              <a:t>complain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everything</a:t>
            </a:r>
            <a:r>
              <a:rPr lang="fi-FI" dirty="0" smtClean="0"/>
              <a:t>.”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609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How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say</a:t>
            </a:r>
            <a:r>
              <a:rPr lang="fi-FI" dirty="0" smtClean="0"/>
              <a:t>…?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”</a:t>
            </a:r>
            <a:r>
              <a:rPr lang="fi-FI" dirty="0" smtClean="0">
                <a:solidFill>
                  <a:schemeClr val="accent6"/>
                </a:solidFill>
              </a:rPr>
              <a:t>Sanotaan, että</a:t>
            </a:r>
            <a:r>
              <a:rPr lang="fi-FI" dirty="0" smtClean="0"/>
              <a:t>…” (2 tapaa)</a:t>
            </a:r>
          </a:p>
          <a:p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err="1" smtClean="0">
                <a:solidFill>
                  <a:schemeClr val="accent6"/>
                </a:solidFill>
              </a:rPr>
              <a:t>They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say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smtClean="0"/>
              <a:t>an </a:t>
            </a:r>
            <a:r>
              <a:rPr lang="fi-FI" dirty="0" err="1" smtClean="0"/>
              <a:t>apple</a:t>
            </a:r>
            <a:r>
              <a:rPr lang="fi-FI" dirty="0" smtClean="0"/>
              <a:t> a </a:t>
            </a:r>
            <a:r>
              <a:rPr lang="fi-FI" dirty="0" err="1" smtClean="0"/>
              <a:t>day</a:t>
            </a:r>
            <a:r>
              <a:rPr lang="fi-FI" dirty="0" smtClean="0"/>
              <a:t> </a:t>
            </a:r>
            <a:r>
              <a:rPr lang="fi-FI" dirty="0" err="1" smtClean="0"/>
              <a:t>keeps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doctor</a:t>
            </a:r>
            <a:r>
              <a:rPr lang="fi-FI" dirty="0" smtClean="0"/>
              <a:t> </a:t>
            </a:r>
            <a:r>
              <a:rPr lang="fi-FI" dirty="0" err="1" smtClean="0"/>
              <a:t>away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 smtClean="0">
                <a:solidFill>
                  <a:schemeClr val="accent6"/>
                </a:solidFill>
              </a:rPr>
              <a:t>It is </a:t>
            </a:r>
            <a:r>
              <a:rPr lang="fi-FI" dirty="0" err="1" smtClean="0">
                <a:solidFill>
                  <a:schemeClr val="accent6"/>
                </a:solidFill>
              </a:rPr>
              <a:t>said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Finns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crazy</a:t>
            </a:r>
            <a:r>
              <a:rPr lang="fi-FI" dirty="0" smtClean="0"/>
              <a:t>.”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499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175</Words>
  <Application>Microsoft Office PowerPoint</Application>
  <PresentationFormat>Laajakuva</PresentationFormat>
  <Paragraphs>56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Passiivi (Passive voice)</vt:lpstr>
      <vt:lpstr>Aktiivi vs passiivi:</vt:lpstr>
      <vt:lpstr>Passiivilauseen rakenne</vt:lpstr>
      <vt:lpstr>Passiivin vastineet…</vt:lpstr>
      <vt:lpstr>You, one, we (minä + muut)</vt:lpstr>
      <vt:lpstr>They, people</vt:lpstr>
      <vt:lpstr>How do you say…?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Passiivin vastineet…</dc:title>
  <dc:creator>Paksula Tuija</dc:creator>
  <cp:lastModifiedBy>Paksula Tuija</cp:lastModifiedBy>
  <cp:revision>6</cp:revision>
  <dcterms:created xsi:type="dcterms:W3CDTF">2018-10-12T08:33:37Z</dcterms:created>
  <dcterms:modified xsi:type="dcterms:W3CDTF">2018-10-12T09:03:09Z</dcterms:modified>
</cp:coreProperties>
</file>